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4" r:id="rId21"/>
    <p:sldId id="333"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693791-D96E-4943-B3A8-F48A70724290}" v="14" dt="2023-06-19T07:24:19.75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Spencer" userId="587beb24a22a1965" providerId="LiveId" clId="{A6693791-D96E-4943-B3A8-F48A70724290}"/>
    <pc:docChg chg="undo custSel addSld modSld sldOrd">
      <pc:chgData name="Jonathan Spencer" userId="587beb24a22a1965" providerId="LiveId" clId="{A6693791-D96E-4943-B3A8-F48A70724290}" dt="2023-06-19T07:33:18.640" v="1667" actId="20577"/>
      <pc:docMkLst>
        <pc:docMk/>
      </pc:docMkLst>
      <pc:sldChg chg="modSp mod">
        <pc:chgData name="Jonathan Spencer" userId="587beb24a22a1965" providerId="LiveId" clId="{A6693791-D96E-4943-B3A8-F48A70724290}" dt="2023-06-19T06:43:44.574" v="816" actId="2711"/>
        <pc:sldMkLst>
          <pc:docMk/>
          <pc:sldMk cId="1553432724" sldId="262"/>
        </pc:sldMkLst>
        <pc:spChg chg="mod">
          <ac:chgData name="Jonathan Spencer" userId="587beb24a22a1965" providerId="LiveId" clId="{A6693791-D96E-4943-B3A8-F48A70724290}" dt="2023-06-19T06:43:44.574" v="816" actId="2711"/>
          <ac:spMkLst>
            <pc:docMk/>
            <pc:sldMk cId="1553432724" sldId="262"/>
            <ac:spMk id="7" creationId="{0BFEC426-B615-E549-83E5-140FD588BC64}"/>
          </ac:spMkLst>
        </pc:spChg>
      </pc:sldChg>
      <pc:sldChg chg="modSp mod">
        <pc:chgData name="Jonathan Spencer" userId="587beb24a22a1965" providerId="LiveId" clId="{A6693791-D96E-4943-B3A8-F48A70724290}" dt="2023-06-19T06:43:56.881" v="817" actId="2711"/>
        <pc:sldMkLst>
          <pc:docMk/>
          <pc:sldMk cId="3288665831" sldId="263"/>
        </pc:sldMkLst>
        <pc:spChg chg="mod">
          <ac:chgData name="Jonathan Spencer" userId="587beb24a22a1965" providerId="LiveId" clId="{A6693791-D96E-4943-B3A8-F48A70724290}" dt="2023-06-19T06:43:56.881" v="817" actId="2711"/>
          <ac:spMkLst>
            <pc:docMk/>
            <pc:sldMk cId="3288665831" sldId="263"/>
            <ac:spMk id="5" creationId="{1B07C49E-AFFC-EC46-8930-E4D428F5F943}"/>
          </ac:spMkLst>
        </pc:spChg>
      </pc:sldChg>
      <pc:sldChg chg="addSp delSp modSp mod">
        <pc:chgData name="Jonathan Spencer" userId="587beb24a22a1965" providerId="LiveId" clId="{A6693791-D96E-4943-B3A8-F48A70724290}" dt="2023-06-19T07:27:03.382" v="1550" actId="1076"/>
        <pc:sldMkLst>
          <pc:docMk/>
          <pc:sldMk cId="2987552906" sldId="264"/>
        </pc:sldMkLst>
        <pc:spChg chg="mod">
          <ac:chgData name="Jonathan Spencer" userId="587beb24a22a1965" providerId="LiveId" clId="{A6693791-D96E-4943-B3A8-F48A70724290}" dt="2023-06-19T07:26:57.943" v="1549" actId="1076"/>
          <ac:spMkLst>
            <pc:docMk/>
            <pc:sldMk cId="2987552906" sldId="264"/>
            <ac:spMk id="5" creationId="{1B07C49E-AFFC-EC46-8930-E4D428F5F943}"/>
          </ac:spMkLst>
        </pc:spChg>
        <pc:picChg chg="add del">
          <ac:chgData name="Jonathan Spencer" userId="587beb24a22a1965" providerId="LiveId" clId="{A6693791-D96E-4943-B3A8-F48A70724290}" dt="2023-06-19T05:57:54.602" v="337" actId="478"/>
          <ac:picMkLst>
            <pc:docMk/>
            <pc:sldMk cId="2987552906" sldId="264"/>
            <ac:picMk id="3" creationId="{3FD52D2F-E495-7545-951C-E7EE75216117}"/>
          </ac:picMkLst>
        </pc:picChg>
        <pc:picChg chg="add mod">
          <ac:chgData name="Jonathan Spencer" userId="587beb24a22a1965" providerId="LiveId" clId="{A6693791-D96E-4943-B3A8-F48A70724290}" dt="2023-06-19T07:27:03.382" v="1550" actId="1076"/>
          <ac:picMkLst>
            <pc:docMk/>
            <pc:sldMk cId="2987552906" sldId="264"/>
            <ac:picMk id="7" creationId="{82B503CC-1F5D-9E95-0BDA-9E1A28E51A66}"/>
          </ac:picMkLst>
        </pc:picChg>
      </pc:sldChg>
      <pc:sldChg chg="modSp mod">
        <pc:chgData name="Jonathan Spencer" userId="587beb24a22a1965" providerId="LiveId" clId="{A6693791-D96E-4943-B3A8-F48A70724290}" dt="2023-06-19T06:45:02.034" v="825" actId="2711"/>
        <pc:sldMkLst>
          <pc:docMk/>
          <pc:sldMk cId="1578726356" sldId="265"/>
        </pc:sldMkLst>
        <pc:spChg chg="mod">
          <ac:chgData name="Jonathan Spencer" userId="587beb24a22a1965" providerId="LiveId" clId="{A6693791-D96E-4943-B3A8-F48A70724290}" dt="2023-06-19T06:45:02.034" v="825" actId="2711"/>
          <ac:spMkLst>
            <pc:docMk/>
            <pc:sldMk cId="1578726356" sldId="265"/>
            <ac:spMk id="5" creationId="{1B07C49E-AFFC-EC46-8930-E4D428F5F943}"/>
          </ac:spMkLst>
        </pc:spChg>
      </pc:sldChg>
      <pc:sldChg chg="addSp modSp mod">
        <pc:chgData name="Jonathan Spencer" userId="587beb24a22a1965" providerId="LiveId" clId="{A6693791-D96E-4943-B3A8-F48A70724290}" dt="2023-06-19T06:44:52.981" v="824" actId="2711"/>
        <pc:sldMkLst>
          <pc:docMk/>
          <pc:sldMk cId="779971636" sldId="266"/>
        </pc:sldMkLst>
        <pc:spChg chg="mod">
          <ac:chgData name="Jonathan Spencer" userId="587beb24a22a1965" providerId="LiveId" clId="{A6693791-D96E-4943-B3A8-F48A70724290}" dt="2023-06-19T06:44:52.981" v="824" actId="2711"/>
          <ac:spMkLst>
            <pc:docMk/>
            <pc:sldMk cId="779971636" sldId="266"/>
            <ac:spMk id="5" creationId="{1B07C49E-AFFC-EC46-8930-E4D428F5F943}"/>
          </ac:spMkLst>
        </pc:spChg>
        <pc:picChg chg="add mod">
          <ac:chgData name="Jonathan Spencer" userId="587beb24a22a1965" providerId="LiveId" clId="{A6693791-D96E-4943-B3A8-F48A70724290}" dt="2023-06-19T06:04:10.882" v="382" actId="1076"/>
          <ac:picMkLst>
            <pc:docMk/>
            <pc:sldMk cId="779971636" sldId="266"/>
            <ac:picMk id="6" creationId="{F602ED28-2703-B7EE-E453-076F815E91A1}"/>
          </ac:picMkLst>
        </pc:picChg>
      </pc:sldChg>
      <pc:sldChg chg="addSp modSp mod">
        <pc:chgData name="Jonathan Spencer" userId="587beb24a22a1965" providerId="LiveId" clId="{A6693791-D96E-4943-B3A8-F48A70724290}" dt="2023-06-19T06:45:48.858" v="831" actId="2711"/>
        <pc:sldMkLst>
          <pc:docMk/>
          <pc:sldMk cId="3865605948" sldId="269"/>
        </pc:sldMkLst>
        <pc:spChg chg="mod">
          <ac:chgData name="Jonathan Spencer" userId="587beb24a22a1965" providerId="LiveId" clId="{A6693791-D96E-4943-B3A8-F48A70724290}" dt="2023-06-19T06:45:48.858" v="831" actId="2711"/>
          <ac:spMkLst>
            <pc:docMk/>
            <pc:sldMk cId="3865605948" sldId="269"/>
            <ac:spMk id="3" creationId="{373827F3-F386-AA4E-80ED-D86DEF8C158D}"/>
          </ac:spMkLst>
        </pc:spChg>
        <pc:picChg chg="add mod">
          <ac:chgData name="Jonathan Spencer" userId="587beb24a22a1965" providerId="LiveId" clId="{A6693791-D96E-4943-B3A8-F48A70724290}" dt="2023-06-19T06:25:38.571" v="599" actId="1076"/>
          <ac:picMkLst>
            <pc:docMk/>
            <pc:sldMk cId="3865605948" sldId="269"/>
            <ac:picMk id="2" creationId="{60AEBD6A-D13A-0E5B-9BA2-ED9F6234118A}"/>
          </ac:picMkLst>
        </pc:picChg>
      </pc:sldChg>
      <pc:sldChg chg="modSp mod">
        <pc:chgData name="Jonathan Spencer" userId="587beb24a22a1965" providerId="LiveId" clId="{A6693791-D96E-4943-B3A8-F48A70724290}" dt="2023-06-19T07:30:00.091" v="1593" actId="114"/>
        <pc:sldMkLst>
          <pc:docMk/>
          <pc:sldMk cId="2727850971" sldId="270"/>
        </pc:sldMkLst>
        <pc:spChg chg="mod">
          <ac:chgData name="Jonathan Spencer" userId="587beb24a22a1965" providerId="LiveId" clId="{A6693791-D96E-4943-B3A8-F48A70724290}" dt="2023-06-19T07:30:00.091" v="1593" actId="114"/>
          <ac:spMkLst>
            <pc:docMk/>
            <pc:sldMk cId="2727850971" sldId="270"/>
            <ac:spMk id="5" creationId="{1B07C49E-AFFC-EC46-8930-E4D428F5F943}"/>
          </ac:spMkLst>
        </pc:spChg>
      </pc:sldChg>
      <pc:sldChg chg="modSp mod">
        <pc:chgData name="Jonathan Spencer" userId="587beb24a22a1965" providerId="LiveId" clId="{A6693791-D96E-4943-B3A8-F48A70724290}" dt="2023-06-19T07:33:18.640" v="1667" actId="20577"/>
        <pc:sldMkLst>
          <pc:docMk/>
          <pc:sldMk cId="1630123617" sldId="274"/>
        </pc:sldMkLst>
        <pc:spChg chg="mod">
          <ac:chgData name="Jonathan Spencer" userId="587beb24a22a1965" providerId="LiveId" clId="{A6693791-D96E-4943-B3A8-F48A70724290}" dt="2023-06-19T07:33:18.640" v="1667" actId="20577"/>
          <ac:spMkLst>
            <pc:docMk/>
            <pc:sldMk cId="1630123617" sldId="274"/>
            <ac:spMk id="5" creationId="{28684E62-A9F8-4E7A-AB01-78893062A1B4}"/>
          </ac:spMkLst>
        </pc:spChg>
      </pc:sldChg>
      <pc:sldChg chg="modSp mod">
        <pc:chgData name="Jonathan Spencer" userId="587beb24a22a1965" providerId="LiveId" clId="{A6693791-D96E-4943-B3A8-F48A70724290}" dt="2023-06-19T07:24:19.759" v="1534" actId="20577"/>
        <pc:sldMkLst>
          <pc:docMk/>
          <pc:sldMk cId="3410008520" sldId="275"/>
        </pc:sldMkLst>
        <pc:spChg chg="mod">
          <ac:chgData name="Jonathan Spencer" userId="587beb24a22a1965" providerId="LiveId" clId="{A6693791-D96E-4943-B3A8-F48A70724290}" dt="2023-06-19T07:24:19.759" v="1534" actId="20577"/>
          <ac:spMkLst>
            <pc:docMk/>
            <pc:sldMk cId="3410008520" sldId="275"/>
            <ac:spMk id="5" creationId="{28684E62-A9F8-4E7A-AB01-78893062A1B4}"/>
          </ac:spMkLst>
        </pc:spChg>
      </pc:sldChg>
      <pc:sldChg chg="modSp mod">
        <pc:chgData name="Jonathan Spencer" userId="587beb24a22a1965" providerId="LiveId" clId="{A6693791-D96E-4943-B3A8-F48A70724290}" dt="2023-06-19T07:27:22.915" v="1552" actId="20577"/>
        <pc:sldMkLst>
          <pc:docMk/>
          <pc:sldMk cId="148114319" sldId="276"/>
        </pc:sldMkLst>
        <pc:spChg chg="mod">
          <ac:chgData name="Jonathan Spencer" userId="587beb24a22a1965" providerId="LiveId" clId="{A6693791-D96E-4943-B3A8-F48A70724290}" dt="2023-06-19T07:27:22.915" v="1552" actId="20577"/>
          <ac:spMkLst>
            <pc:docMk/>
            <pc:sldMk cId="148114319" sldId="276"/>
            <ac:spMk id="5" creationId="{1B07C49E-AFFC-EC46-8930-E4D428F5F943}"/>
          </ac:spMkLst>
        </pc:spChg>
      </pc:sldChg>
      <pc:sldChg chg="modSp mod">
        <pc:chgData name="Jonathan Spencer" userId="587beb24a22a1965" providerId="LiveId" clId="{A6693791-D96E-4943-B3A8-F48A70724290}" dt="2023-06-19T06:45:23.830" v="828" actId="2711"/>
        <pc:sldMkLst>
          <pc:docMk/>
          <pc:sldMk cId="321008965" sldId="277"/>
        </pc:sldMkLst>
        <pc:spChg chg="mod">
          <ac:chgData name="Jonathan Spencer" userId="587beb24a22a1965" providerId="LiveId" clId="{A6693791-D96E-4943-B3A8-F48A70724290}" dt="2023-06-19T06:45:23.830" v="828" actId="2711"/>
          <ac:spMkLst>
            <pc:docMk/>
            <pc:sldMk cId="321008965" sldId="277"/>
            <ac:spMk id="8" creationId="{C7B9C153-C85C-3240-8E7E-523FBC004564}"/>
          </ac:spMkLst>
        </pc:spChg>
      </pc:sldChg>
      <pc:sldChg chg="addSp modSp mod">
        <pc:chgData name="Jonathan Spencer" userId="587beb24a22a1965" providerId="LiveId" clId="{A6693791-D96E-4943-B3A8-F48A70724290}" dt="2023-06-19T07:16:57.536" v="1380" actId="20577"/>
        <pc:sldMkLst>
          <pc:docMk/>
          <pc:sldMk cId="2459446073" sldId="289"/>
        </pc:sldMkLst>
        <pc:spChg chg="mod">
          <ac:chgData name="Jonathan Spencer" userId="587beb24a22a1965" providerId="LiveId" clId="{A6693791-D96E-4943-B3A8-F48A70724290}" dt="2023-06-19T07:16:57.536" v="1380" actId="20577"/>
          <ac:spMkLst>
            <pc:docMk/>
            <pc:sldMk cId="2459446073" sldId="289"/>
            <ac:spMk id="5" creationId="{1B07C49E-AFFC-EC46-8930-E4D428F5F943}"/>
          </ac:spMkLst>
        </pc:spChg>
        <pc:picChg chg="add mod">
          <ac:chgData name="Jonathan Spencer" userId="587beb24a22a1965" providerId="LiveId" clId="{A6693791-D96E-4943-B3A8-F48A70724290}" dt="2023-06-19T07:16:36.652" v="1371" actId="14100"/>
          <ac:picMkLst>
            <pc:docMk/>
            <pc:sldMk cId="2459446073" sldId="289"/>
            <ac:picMk id="3" creationId="{E0040E9F-C938-E4EC-7B0B-6F3B99F31474}"/>
          </ac:picMkLst>
        </pc:picChg>
      </pc:sldChg>
      <pc:sldChg chg="addSp delSp modSp mod">
        <pc:chgData name="Jonathan Spencer" userId="587beb24a22a1965" providerId="LiveId" clId="{A6693791-D96E-4943-B3A8-F48A70724290}" dt="2023-06-19T06:45:16.986" v="827" actId="2711"/>
        <pc:sldMkLst>
          <pc:docMk/>
          <pc:sldMk cId="1813711241" sldId="293"/>
        </pc:sldMkLst>
        <pc:spChg chg="mod">
          <ac:chgData name="Jonathan Spencer" userId="587beb24a22a1965" providerId="LiveId" clId="{A6693791-D96E-4943-B3A8-F48A70724290}" dt="2023-06-19T06:45:16.986" v="827" actId="2711"/>
          <ac:spMkLst>
            <pc:docMk/>
            <pc:sldMk cId="1813711241" sldId="293"/>
            <ac:spMk id="5" creationId="{1B07C49E-AFFC-EC46-8930-E4D428F5F943}"/>
          </ac:spMkLst>
        </pc:spChg>
        <pc:picChg chg="add del">
          <ac:chgData name="Jonathan Spencer" userId="587beb24a22a1965" providerId="LiveId" clId="{A6693791-D96E-4943-B3A8-F48A70724290}" dt="2023-06-19T06:15:07.744" v="434" actId="478"/>
          <ac:picMkLst>
            <pc:docMk/>
            <pc:sldMk cId="1813711241" sldId="293"/>
            <ac:picMk id="6" creationId="{F29205DF-C2AF-868B-C041-8D0FA5A2ABDE}"/>
          </ac:picMkLst>
        </pc:picChg>
        <pc:picChg chg="add mod">
          <ac:chgData name="Jonathan Spencer" userId="587beb24a22a1965" providerId="LiveId" clId="{A6693791-D96E-4943-B3A8-F48A70724290}" dt="2023-06-19T06:15:31.907" v="441" actId="1076"/>
          <ac:picMkLst>
            <pc:docMk/>
            <pc:sldMk cId="1813711241" sldId="293"/>
            <ac:picMk id="8" creationId="{A6E54321-D957-3FA0-ECBA-DD3565ADE5E4}"/>
          </ac:picMkLst>
        </pc:picChg>
      </pc:sldChg>
      <pc:sldChg chg="addSp delSp modSp mod">
        <pc:chgData name="Jonathan Spencer" userId="587beb24a22a1965" providerId="LiveId" clId="{A6693791-D96E-4943-B3A8-F48A70724290}" dt="2023-06-19T07:01:45.578" v="1214" actId="27636"/>
        <pc:sldMkLst>
          <pc:docMk/>
          <pc:sldMk cId="981671777" sldId="296"/>
        </pc:sldMkLst>
        <pc:spChg chg="mod">
          <ac:chgData name="Jonathan Spencer" userId="587beb24a22a1965" providerId="LiveId" clId="{A6693791-D96E-4943-B3A8-F48A70724290}" dt="2023-06-19T07:00:01.724" v="1119" actId="20577"/>
          <ac:spMkLst>
            <pc:docMk/>
            <pc:sldMk cId="981671777" sldId="296"/>
            <ac:spMk id="2" creationId="{54176327-8CC4-4356-8BBB-DC4965CE9857}"/>
          </ac:spMkLst>
        </pc:spChg>
        <pc:spChg chg="mod">
          <ac:chgData name="Jonathan Spencer" userId="587beb24a22a1965" providerId="LiveId" clId="{A6693791-D96E-4943-B3A8-F48A70724290}" dt="2023-06-19T07:01:45.578" v="1214" actId="27636"/>
          <ac:spMkLst>
            <pc:docMk/>
            <pc:sldMk cId="981671777" sldId="296"/>
            <ac:spMk id="5" creationId="{85D9F803-CDBC-C74C-AF1B-2B5937D1C241}"/>
          </ac:spMkLst>
        </pc:spChg>
        <pc:picChg chg="add del">
          <ac:chgData name="Jonathan Spencer" userId="587beb24a22a1965" providerId="LiveId" clId="{A6693791-D96E-4943-B3A8-F48A70724290}" dt="2023-06-19T06:59:38.275" v="1104" actId="478"/>
          <ac:picMkLst>
            <pc:docMk/>
            <pc:sldMk cId="981671777" sldId="296"/>
            <ac:picMk id="6" creationId="{182D773E-6F20-1795-9845-1E16BCDC905D}"/>
          </ac:picMkLst>
        </pc:picChg>
        <pc:picChg chg="add mod">
          <ac:chgData name="Jonathan Spencer" userId="587beb24a22a1965" providerId="LiveId" clId="{A6693791-D96E-4943-B3A8-F48A70724290}" dt="2023-06-19T06:59:43.619" v="1106" actId="1076"/>
          <ac:picMkLst>
            <pc:docMk/>
            <pc:sldMk cId="981671777" sldId="296"/>
            <ac:picMk id="8" creationId="{2F916079-407C-6833-E2C0-97026BD9D766}"/>
          </ac:picMkLst>
        </pc:picChg>
      </pc:sldChg>
      <pc:sldChg chg="addSp delSp modSp mod">
        <pc:chgData name="Jonathan Spencer" userId="587beb24a22a1965" providerId="LiveId" clId="{A6693791-D96E-4943-B3A8-F48A70724290}" dt="2023-06-19T06:44:31.693" v="822" actId="14100"/>
        <pc:sldMkLst>
          <pc:docMk/>
          <pc:sldMk cId="280316088" sldId="299"/>
        </pc:sldMkLst>
        <pc:spChg chg="mod">
          <ac:chgData name="Jonathan Spencer" userId="587beb24a22a1965" providerId="LiveId" clId="{A6693791-D96E-4943-B3A8-F48A70724290}" dt="2023-06-19T06:44:31.693" v="822" actId="14100"/>
          <ac:spMkLst>
            <pc:docMk/>
            <pc:sldMk cId="280316088" sldId="299"/>
            <ac:spMk id="3" creationId="{AB0AB2AC-B7E6-6849-9AE9-697369407F8F}"/>
          </ac:spMkLst>
        </pc:spChg>
        <pc:spChg chg="del mod">
          <ac:chgData name="Jonathan Spencer" userId="587beb24a22a1965" providerId="LiveId" clId="{A6693791-D96E-4943-B3A8-F48A70724290}" dt="2023-06-19T05:54:19.197" v="319" actId="478"/>
          <ac:spMkLst>
            <pc:docMk/>
            <pc:sldMk cId="280316088" sldId="299"/>
            <ac:spMk id="5" creationId="{1B07C49E-AFFC-EC46-8930-E4D428F5F943}"/>
          </ac:spMkLst>
        </pc:spChg>
        <pc:picChg chg="add mod">
          <ac:chgData name="Jonathan Spencer" userId="587beb24a22a1965" providerId="LiveId" clId="{A6693791-D96E-4943-B3A8-F48A70724290}" dt="2023-06-19T05:54:17.065" v="318" actId="1076"/>
          <ac:picMkLst>
            <pc:docMk/>
            <pc:sldMk cId="280316088" sldId="299"/>
            <ac:picMk id="7" creationId="{D9BD536B-9C8B-5191-D5A7-64E3FB4FBAC4}"/>
          </ac:picMkLst>
        </pc:picChg>
        <pc:picChg chg="add del">
          <ac:chgData name="Jonathan Spencer" userId="587beb24a22a1965" providerId="LiveId" clId="{A6693791-D96E-4943-B3A8-F48A70724290}" dt="2023-06-18T03:58:40.243" v="290"/>
          <ac:picMkLst>
            <pc:docMk/>
            <pc:sldMk cId="280316088" sldId="299"/>
            <ac:picMk id="1026" creationId="{96A489CD-DDA9-944E-00BA-2FA6DF5220DF}"/>
          </ac:picMkLst>
        </pc:picChg>
      </pc:sldChg>
      <pc:sldChg chg="addSp delSp modSp mod">
        <pc:chgData name="Jonathan Spencer" userId="587beb24a22a1965" providerId="LiveId" clId="{A6693791-D96E-4943-B3A8-F48A70724290}" dt="2023-06-19T07:26:20.304" v="1544" actId="20577"/>
        <pc:sldMkLst>
          <pc:docMk/>
          <pc:sldMk cId="1385553969" sldId="302"/>
        </pc:sldMkLst>
        <pc:spChg chg="del">
          <ac:chgData name="Jonathan Spencer" userId="587beb24a22a1965" providerId="LiveId" clId="{A6693791-D96E-4943-B3A8-F48A70724290}" dt="2023-06-19T05:55:58.484" v="326" actId="478"/>
          <ac:spMkLst>
            <pc:docMk/>
            <pc:sldMk cId="1385553969" sldId="302"/>
            <ac:spMk id="2" creationId="{8B78C759-C687-440F-8CAE-D3071F1AB630}"/>
          </ac:spMkLst>
        </pc:spChg>
        <pc:spChg chg="mod">
          <ac:chgData name="Jonathan Spencer" userId="587beb24a22a1965" providerId="LiveId" clId="{A6693791-D96E-4943-B3A8-F48A70724290}" dt="2023-06-19T07:26:20.304" v="1544" actId="20577"/>
          <ac:spMkLst>
            <pc:docMk/>
            <pc:sldMk cId="1385553969" sldId="302"/>
            <ac:spMk id="3" creationId="{AB0AB2AC-B7E6-6849-9AE9-697369407F8F}"/>
          </ac:spMkLst>
        </pc:spChg>
        <pc:picChg chg="add del">
          <ac:chgData name="Jonathan Spencer" userId="587beb24a22a1965" providerId="LiveId" clId="{A6693791-D96E-4943-B3A8-F48A70724290}" dt="2023-06-19T05:55:56.636" v="325" actId="478"/>
          <ac:picMkLst>
            <pc:docMk/>
            <pc:sldMk cId="1385553969" sldId="302"/>
            <ac:picMk id="7" creationId="{43C25668-738A-8229-E158-AE7BB6D0DD06}"/>
          </ac:picMkLst>
        </pc:picChg>
        <pc:picChg chg="add mod">
          <ac:chgData name="Jonathan Spencer" userId="587beb24a22a1965" providerId="LiveId" clId="{A6693791-D96E-4943-B3A8-F48A70724290}" dt="2023-06-19T05:56:15.372" v="328" actId="1076"/>
          <ac:picMkLst>
            <pc:docMk/>
            <pc:sldMk cId="1385553969" sldId="302"/>
            <ac:picMk id="9" creationId="{69AFCB2A-6497-8FC3-182B-EFC4BC8704CB}"/>
          </ac:picMkLst>
        </pc:picChg>
        <pc:picChg chg="add del">
          <ac:chgData name="Jonathan Spencer" userId="587beb24a22a1965" providerId="LiveId" clId="{A6693791-D96E-4943-B3A8-F48A70724290}" dt="2023-06-18T03:58:32.976" v="289"/>
          <ac:picMkLst>
            <pc:docMk/>
            <pc:sldMk cId="1385553969" sldId="302"/>
            <ac:picMk id="2050" creationId="{295080B6-9A22-C9E0-9869-9DDFE27B1C38}"/>
          </ac:picMkLst>
        </pc:picChg>
      </pc:sldChg>
      <pc:sldChg chg="modSp mod">
        <pc:chgData name="Jonathan Spencer" userId="587beb24a22a1965" providerId="LiveId" clId="{A6693791-D96E-4943-B3A8-F48A70724290}" dt="2023-06-19T07:27:45.212" v="1554" actId="20577"/>
        <pc:sldMkLst>
          <pc:docMk/>
          <pc:sldMk cId="334532777" sldId="303"/>
        </pc:sldMkLst>
        <pc:spChg chg="mod">
          <ac:chgData name="Jonathan Spencer" userId="587beb24a22a1965" providerId="LiveId" clId="{A6693791-D96E-4943-B3A8-F48A70724290}" dt="2023-06-19T07:27:45.212" v="1554" actId="20577"/>
          <ac:spMkLst>
            <pc:docMk/>
            <pc:sldMk cId="334532777" sldId="303"/>
            <ac:spMk id="5" creationId="{1B07C49E-AFFC-EC46-8930-E4D428F5F943}"/>
          </ac:spMkLst>
        </pc:spChg>
      </pc:sldChg>
      <pc:sldChg chg="addSp delSp modSp mod">
        <pc:chgData name="Jonathan Spencer" userId="587beb24a22a1965" providerId="LiveId" clId="{A6693791-D96E-4943-B3A8-F48A70724290}" dt="2023-06-19T07:29:22.269" v="1590" actId="1076"/>
        <pc:sldMkLst>
          <pc:docMk/>
          <pc:sldMk cId="3869789237" sldId="304"/>
        </pc:sldMkLst>
        <pc:spChg chg="mod">
          <ac:chgData name="Jonathan Spencer" userId="587beb24a22a1965" providerId="LiveId" clId="{A6693791-D96E-4943-B3A8-F48A70724290}" dt="2023-06-19T07:29:19.813" v="1589" actId="14100"/>
          <ac:spMkLst>
            <pc:docMk/>
            <pc:sldMk cId="3869789237" sldId="304"/>
            <ac:spMk id="3" creationId="{373827F3-F386-AA4E-80ED-D86DEF8C158D}"/>
          </ac:spMkLst>
        </pc:spChg>
        <pc:picChg chg="add del">
          <ac:chgData name="Jonathan Spencer" userId="587beb24a22a1965" providerId="LiveId" clId="{A6693791-D96E-4943-B3A8-F48A70724290}" dt="2023-06-19T06:28:42.822" v="609" actId="478"/>
          <ac:picMkLst>
            <pc:docMk/>
            <pc:sldMk cId="3869789237" sldId="304"/>
            <ac:picMk id="6" creationId="{D5D4C174-67A3-9AA7-DABA-C6387FCA24E5}"/>
          </ac:picMkLst>
        </pc:picChg>
        <pc:picChg chg="add mod">
          <ac:chgData name="Jonathan Spencer" userId="587beb24a22a1965" providerId="LiveId" clId="{A6693791-D96E-4943-B3A8-F48A70724290}" dt="2023-06-19T07:29:22.269" v="1590" actId="1076"/>
          <ac:picMkLst>
            <pc:docMk/>
            <pc:sldMk cId="3869789237" sldId="304"/>
            <ac:picMk id="8" creationId="{F4ECFC86-3421-85CB-1D2C-0E7A1497F4C8}"/>
          </ac:picMkLst>
        </pc:picChg>
      </pc:sldChg>
      <pc:sldChg chg="addSp modSp mod">
        <pc:chgData name="Jonathan Spencer" userId="587beb24a22a1965" providerId="LiveId" clId="{A6693791-D96E-4943-B3A8-F48A70724290}" dt="2023-06-19T07:29:32.347" v="1591" actId="1076"/>
        <pc:sldMkLst>
          <pc:docMk/>
          <pc:sldMk cId="80090182" sldId="305"/>
        </pc:sldMkLst>
        <pc:spChg chg="mod">
          <ac:chgData name="Jonathan Spencer" userId="587beb24a22a1965" providerId="LiveId" clId="{A6693791-D96E-4943-B3A8-F48A70724290}" dt="2023-06-19T07:29:32.347" v="1591" actId="1076"/>
          <ac:spMkLst>
            <pc:docMk/>
            <pc:sldMk cId="80090182" sldId="305"/>
            <ac:spMk id="3" creationId="{373827F3-F386-AA4E-80ED-D86DEF8C158D}"/>
          </ac:spMkLst>
        </pc:spChg>
        <pc:picChg chg="add mod">
          <ac:chgData name="Jonathan Spencer" userId="587beb24a22a1965" providerId="LiveId" clId="{A6693791-D96E-4943-B3A8-F48A70724290}" dt="2023-06-19T06:31:31.035" v="642" actId="1076"/>
          <ac:picMkLst>
            <pc:docMk/>
            <pc:sldMk cId="80090182" sldId="305"/>
            <ac:picMk id="6" creationId="{1BD4EEAE-70AE-7A3B-0CC6-86D514B46F8D}"/>
          </ac:picMkLst>
        </pc:picChg>
      </pc:sldChg>
      <pc:sldChg chg="addSp delSp modSp mod">
        <pc:chgData name="Jonathan Spencer" userId="587beb24a22a1965" providerId="LiveId" clId="{A6693791-D96E-4943-B3A8-F48A70724290}" dt="2023-06-19T06:46:52.198" v="839" actId="2711"/>
        <pc:sldMkLst>
          <pc:docMk/>
          <pc:sldMk cId="3145340593" sldId="306"/>
        </pc:sldMkLst>
        <pc:spChg chg="mod">
          <ac:chgData name="Jonathan Spencer" userId="587beb24a22a1965" providerId="LiveId" clId="{A6693791-D96E-4943-B3A8-F48A70724290}" dt="2023-06-19T06:46:52.198" v="839" actId="2711"/>
          <ac:spMkLst>
            <pc:docMk/>
            <pc:sldMk cId="3145340593" sldId="306"/>
            <ac:spMk id="3" creationId="{373827F3-F386-AA4E-80ED-D86DEF8C158D}"/>
          </ac:spMkLst>
        </pc:spChg>
        <pc:picChg chg="add del">
          <ac:chgData name="Jonathan Spencer" userId="587beb24a22a1965" providerId="LiveId" clId="{A6693791-D96E-4943-B3A8-F48A70724290}" dt="2023-06-19T06:35:23.685" v="674" actId="478"/>
          <ac:picMkLst>
            <pc:docMk/>
            <pc:sldMk cId="3145340593" sldId="306"/>
            <ac:picMk id="6" creationId="{784020D6-9FA0-5604-D6F4-5ABBA9E1805E}"/>
          </ac:picMkLst>
        </pc:picChg>
        <pc:picChg chg="add mod">
          <ac:chgData name="Jonathan Spencer" userId="587beb24a22a1965" providerId="LiveId" clId="{A6693791-D96E-4943-B3A8-F48A70724290}" dt="2023-06-19T06:35:46.368" v="701" actId="1035"/>
          <ac:picMkLst>
            <pc:docMk/>
            <pc:sldMk cId="3145340593" sldId="306"/>
            <ac:picMk id="8" creationId="{13E6642F-86A7-030B-7342-051DD6E17298}"/>
          </ac:picMkLst>
        </pc:picChg>
      </pc:sldChg>
      <pc:sldChg chg="addSp delSp modSp mod">
        <pc:chgData name="Jonathan Spencer" userId="587beb24a22a1965" providerId="LiveId" clId="{A6693791-D96E-4943-B3A8-F48A70724290}" dt="2023-06-19T07:29:38.550" v="1592" actId="20577"/>
        <pc:sldMkLst>
          <pc:docMk/>
          <pc:sldMk cId="1106727586" sldId="307"/>
        </pc:sldMkLst>
        <pc:spChg chg="mod">
          <ac:chgData name="Jonathan Spencer" userId="587beb24a22a1965" providerId="LiveId" clId="{A6693791-D96E-4943-B3A8-F48A70724290}" dt="2023-06-19T07:29:38.550" v="1592" actId="20577"/>
          <ac:spMkLst>
            <pc:docMk/>
            <pc:sldMk cId="1106727586" sldId="307"/>
            <ac:spMk id="3" creationId="{373827F3-F386-AA4E-80ED-D86DEF8C158D}"/>
          </ac:spMkLst>
        </pc:spChg>
        <pc:picChg chg="add del">
          <ac:chgData name="Jonathan Spencer" userId="587beb24a22a1965" providerId="LiveId" clId="{A6693791-D96E-4943-B3A8-F48A70724290}" dt="2023-06-19T06:33:07.119" v="655" actId="478"/>
          <ac:picMkLst>
            <pc:docMk/>
            <pc:sldMk cId="1106727586" sldId="307"/>
            <ac:picMk id="6" creationId="{27C56425-F586-189A-7238-FBA5A1C73043}"/>
          </ac:picMkLst>
        </pc:picChg>
        <pc:picChg chg="add mod">
          <ac:chgData name="Jonathan Spencer" userId="587beb24a22a1965" providerId="LiveId" clId="{A6693791-D96E-4943-B3A8-F48A70724290}" dt="2023-06-19T06:33:18.243" v="657" actId="1076"/>
          <ac:picMkLst>
            <pc:docMk/>
            <pc:sldMk cId="1106727586" sldId="307"/>
            <ac:picMk id="8" creationId="{99273B29-123A-A3D2-9574-8BC91C27BD73}"/>
          </ac:picMkLst>
        </pc:picChg>
      </pc:sldChg>
      <pc:sldChg chg="addSp delSp modSp mod">
        <pc:chgData name="Jonathan Spencer" userId="587beb24a22a1965" providerId="LiveId" clId="{A6693791-D96E-4943-B3A8-F48A70724290}" dt="2023-06-19T06:47:02.336" v="841" actId="948"/>
        <pc:sldMkLst>
          <pc:docMk/>
          <pc:sldMk cId="706594483" sldId="308"/>
        </pc:sldMkLst>
        <pc:spChg chg="mod">
          <ac:chgData name="Jonathan Spencer" userId="587beb24a22a1965" providerId="LiveId" clId="{A6693791-D96E-4943-B3A8-F48A70724290}" dt="2023-06-19T06:47:02.336" v="841" actId="948"/>
          <ac:spMkLst>
            <pc:docMk/>
            <pc:sldMk cId="706594483" sldId="308"/>
            <ac:spMk id="3" creationId="{373827F3-F386-AA4E-80ED-D86DEF8C158D}"/>
          </ac:spMkLst>
        </pc:spChg>
        <pc:picChg chg="add del">
          <ac:chgData name="Jonathan Spencer" userId="587beb24a22a1965" providerId="LiveId" clId="{A6693791-D96E-4943-B3A8-F48A70724290}" dt="2023-06-19T06:37:54.184" v="720" actId="478"/>
          <ac:picMkLst>
            <pc:docMk/>
            <pc:sldMk cId="706594483" sldId="308"/>
            <ac:picMk id="6" creationId="{2B24046B-2918-10FC-15F7-401812588A79}"/>
          </ac:picMkLst>
        </pc:picChg>
        <pc:picChg chg="add mod">
          <ac:chgData name="Jonathan Spencer" userId="587beb24a22a1965" providerId="LiveId" clId="{A6693791-D96E-4943-B3A8-F48A70724290}" dt="2023-06-19T06:38:09.534" v="724" actId="1076"/>
          <ac:picMkLst>
            <pc:docMk/>
            <pc:sldMk cId="706594483" sldId="308"/>
            <ac:picMk id="8" creationId="{2DCA895D-5259-C9F1-7134-C26E1E6A601E}"/>
          </ac:picMkLst>
        </pc:picChg>
      </pc:sldChg>
      <pc:sldChg chg="addSp delSp modSp mod">
        <pc:chgData name="Jonathan Spencer" userId="587beb24a22a1965" providerId="LiveId" clId="{A6693791-D96E-4943-B3A8-F48A70724290}" dt="2023-06-19T06:42:09.240" v="798" actId="1076"/>
        <pc:sldMkLst>
          <pc:docMk/>
          <pc:sldMk cId="1794738657" sldId="309"/>
        </pc:sldMkLst>
        <pc:spChg chg="mod">
          <ac:chgData name="Jonathan Spencer" userId="587beb24a22a1965" providerId="LiveId" clId="{A6693791-D96E-4943-B3A8-F48A70724290}" dt="2023-06-19T06:41:46.988" v="794" actId="14100"/>
          <ac:spMkLst>
            <pc:docMk/>
            <pc:sldMk cId="1794738657" sldId="309"/>
            <ac:spMk id="5" creationId="{1B07C49E-AFFC-EC46-8930-E4D428F5F943}"/>
          </ac:spMkLst>
        </pc:spChg>
        <pc:picChg chg="add del">
          <ac:chgData name="Jonathan Spencer" userId="587beb24a22a1965" providerId="LiveId" clId="{A6693791-D96E-4943-B3A8-F48A70724290}" dt="2023-06-19T06:42:04.915" v="796" actId="478"/>
          <ac:picMkLst>
            <pc:docMk/>
            <pc:sldMk cId="1794738657" sldId="309"/>
            <ac:picMk id="6" creationId="{3E68D3F3-C6FF-35B6-04C1-7134D51CE551}"/>
          </ac:picMkLst>
        </pc:picChg>
        <pc:picChg chg="add mod">
          <ac:chgData name="Jonathan Spencer" userId="587beb24a22a1965" providerId="LiveId" clId="{A6693791-D96E-4943-B3A8-F48A70724290}" dt="2023-06-19T06:42:09.240" v="798" actId="1076"/>
          <ac:picMkLst>
            <pc:docMk/>
            <pc:sldMk cId="1794738657" sldId="309"/>
            <ac:picMk id="8" creationId="{8C11F85B-0D2A-52E2-D042-2EEF6CFCC24C}"/>
          </ac:picMkLst>
        </pc:picChg>
      </pc:sldChg>
      <pc:sldChg chg="modSp mod">
        <pc:chgData name="Jonathan Spencer" userId="587beb24a22a1965" providerId="LiveId" clId="{A6693791-D96E-4943-B3A8-F48A70724290}" dt="2023-06-19T06:49:11.086" v="897" actId="20577"/>
        <pc:sldMkLst>
          <pc:docMk/>
          <pc:sldMk cId="4010014743" sldId="310"/>
        </pc:sldMkLst>
        <pc:spChg chg="mod">
          <ac:chgData name="Jonathan Spencer" userId="587beb24a22a1965" providerId="LiveId" clId="{A6693791-D96E-4943-B3A8-F48A70724290}" dt="2023-06-19T06:49:11.086" v="897" actId="20577"/>
          <ac:spMkLst>
            <pc:docMk/>
            <pc:sldMk cId="4010014743" sldId="310"/>
            <ac:spMk id="5" creationId="{1B07C49E-AFFC-EC46-8930-E4D428F5F943}"/>
          </ac:spMkLst>
        </pc:spChg>
      </pc:sldChg>
      <pc:sldChg chg="modSp mod">
        <pc:chgData name="Jonathan Spencer" userId="587beb24a22a1965" providerId="LiveId" clId="{A6693791-D96E-4943-B3A8-F48A70724290}" dt="2023-06-19T06:49:07.682" v="896" actId="20577"/>
        <pc:sldMkLst>
          <pc:docMk/>
          <pc:sldMk cId="2735560525" sldId="311"/>
        </pc:sldMkLst>
        <pc:spChg chg="mod">
          <ac:chgData name="Jonathan Spencer" userId="587beb24a22a1965" providerId="LiveId" clId="{A6693791-D96E-4943-B3A8-F48A70724290}" dt="2023-06-19T06:49:07.682" v="896" actId="20577"/>
          <ac:spMkLst>
            <pc:docMk/>
            <pc:sldMk cId="2735560525" sldId="311"/>
            <ac:spMk id="5" creationId="{1B07C49E-AFFC-EC46-8930-E4D428F5F943}"/>
          </ac:spMkLst>
        </pc:spChg>
      </pc:sldChg>
      <pc:sldChg chg="modSp mod">
        <pc:chgData name="Jonathan Spencer" userId="587beb24a22a1965" providerId="LiveId" clId="{A6693791-D96E-4943-B3A8-F48A70724290}" dt="2023-06-19T06:50:13.163" v="937" actId="14100"/>
        <pc:sldMkLst>
          <pc:docMk/>
          <pc:sldMk cId="1434679925" sldId="312"/>
        </pc:sldMkLst>
        <pc:spChg chg="mod">
          <ac:chgData name="Jonathan Spencer" userId="587beb24a22a1965" providerId="LiveId" clId="{A6693791-D96E-4943-B3A8-F48A70724290}" dt="2023-06-19T06:50:13.163" v="937" actId="14100"/>
          <ac:spMkLst>
            <pc:docMk/>
            <pc:sldMk cId="1434679925" sldId="312"/>
            <ac:spMk id="5" creationId="{1B07C49E-AFFC-EC46-8930-E4D428F5F943}"/>
          </ac:spMkLst>
        </pc:spChg>
      </pc:sldChg>
      <pc:sldChg chg="addSp modSp mod">
        <pc:chgData name="Jonathan Spencer" userId="587beb24a22a1965" providerId="LiveId" clId="{A6693791-D96E-4943-B3A8-F48A70724290}" dt="2023-06-19T06:52:42.484" v="995" actId="1076"/>
        <pc:sldMkLst>
          <pc:docMk/>
          <pc:sldMk cId="1756972646" sldId="313"/>
        </pc:sldMkLst>
        <pc:spChg chg="mod">
          <ac:chgData name="Jonathan Spencer" userId="587beb24a22a1965" providerId="LiveId" clId="{A6693791-D96E-4943-B3A8-F48A70724290}" dt="2023-06-19T06:52:26.776" v="993"/>
          <ac:spMkLst>
            <pc:docMk/>
            <pc:sldMk cId="1756972646" sldId="313"/>
            <ac:spMk id="5" creationId="{1B07C49E-AFFC-EC46-8930-E4D428F5F943}"/>
          </ac:spMkLst>
        </pc:spChg>
        <pc:picChg chg="add mod">
          <ac:chgData name="Jonathan Spencer" userId="587beb24a22a1965" providerId="LiveId" clId="{A6693791-D96E-4943-B3A8-F48A70724290}" dt="2023-06-19T06:52:42.484" v="995" actId="1076"/>
          <ac:picMkLst>
            <pc:docMk/>
            <pc:sldMk cId="1756972646" sldId="313"/>
            <ac:picMk id="6" creationId="{8AA483A9-A9FA-15FD-7FF7-841948C77B73}"/>
          </ac:picMkLst>
        </pc:picChg>
      </pc:sldChg>
      <pc:sldChg chg="addSp modSp mod">
        <pc:chgData name="Jonathan Spencer" userId="587beb24a22a1965" providerId="LiveId" clId="{A6693791-D96E-4943-B3A8-F48A70724290}" dt="2023-06-19T06:51:40.367" v="966" actId="1076"/>
        <pc:sldMkLst>
          <pc:docMk/>
          <pc:sldMk cId="639399535" sldId="314"/>
        </pc:sldMkLst>
        <pc:spChg chg="mod">
          <ac:chgData name="Jonathan Spencer" userId="587beb24a22a1965" providerId="LiveId" clId="{A6693791-D96E-4943-B3A8-F48A70724290}" dt="2023-06-19T06:51:35.785" v="965" actId="20577"/>
          <ac:spMkLst>
            <pc:docMk/>
            <pc:sldMk cId="639399535" sldId="314"/>
            <ac:spMk id="5" creationId="{1B07C49E-AFFC-EC46-8930-E4D428F5F943}"/>
          </ac:spMkLst>
        </pc:spChg>
        <pc:picChg chg="add mod">
          <ac:chgData name="Jonathan Spencer" userId="587beb24a22a1965" providerId="LiveId" clId="{A6693791-D96E-4943-B3A8-F48A70724290}" dt="2023-06-19T06:51:40.367" v="966" actId="1076"/>
          <ac:picMkLst>
            <pc:docMk/>
            <pc:sldMk cId="639399535" sldId="314"/>
            <ac:picMk id="3" creationId="{AF823C8C-2504-F3BC-5418-B70456448B6A}"/>
          </ac:picMkLst>
        </pc:picChg>
      </pc:sldChg>
      <pc:sldChg chg="addSp modSp mod">
        <pc:chgData name="Jonathan Spencer" userId="587beb24a22a1965" providerId="LiveId" clId="{A6693791-D96E-4943-B3A8-F48A70724290}" dt="2023-06-19T06:54:55.814" v="1030" actId="20577"/>
        <pc:sldMkLst>
          <pc:docMk/>
          <pc:sldMk cId="3566646398" sldId="315"/>
        </pc:sldMkLst>
        <pc:spChg chg="mod">
          <ac:chgData name="Jonathan Spencer" userId="587beb24a22a1965" providerId="LiveId" clId="{A6693791-D96E-4943-B3A8-F48A70724290}" dt="2023-06-19T06:54:55.814" v="1030" actId="20577"/>
          <ac:spMkLst>
            <pc:docMk/>
            <pc:sldMk cId="3566646398" sldId="315"/>
            <ac:spMk id="5" creationId="{1B07C49E-AFFC-EC46-8930-E4D428F5F943}"/>
          </ac:spMkLst>
        </pc:spChg>
        <pc:picChg chg="add mod">
          <ac:chgData name="Jonathan Spencer" userId="587beb24a22a1965" providerId="LiveId" clId="{A6693791-D96E-4943-B3A8-F48A70724290}" dt="2023-06-19T06:54:49.805" v="1029" actId="1076"/>
          <ac:picMkLst>
            <pc:docMk/>
            <pc:sldMk cId="3566646398" sldId="315"/>
            <ac:picMk id="6" creationId="{E81932A3-97A8-C356-FDB4-0945312B64A5}"/>
          </ac:picMkLst>
        </pc:picChg>
      </pc:sldChg>
      <pc:sldChg chg="addSp modSp mod">
        <pc:chgData name="Jonathan Spencer" userId="587beb24a22a1965" providerId="LiveId" clId="{A6693791-D96E-4943-B3A8-F48A70724290}" dt="2023-06-19T06:56:04.454" v="1085" actId="22"/>
        <pc:sldMkLst>
          <pc:docMk/>
          <pc:sldMk cId="1398439132" sldId="316"/>
        </pc:sldMkLst>
        <pc:spChg chg="mod">
          <ac:chgData name="Jonathan Spencer" userId="587beb24a22a1965" providerId="LiveId" clId="{A6693791-D96E-4943-B3A8-F48A70724290}" dt="2023-06-19T06:55:50.910" v="1084" actId="20577"/>
          <ac:spMkLst>
            <pc:docMk/>
            <pc:sldMk cId="1398439132" sldId="316"/>
            <ac:spMk id="5" creationId="{1B07C49E-AFFC-EC46-8930-E4D428F5F943}"/>
          </ac:spMkLst>
        </pc:spChg>
        <pc:picChg chg="add">
          <ac:chgData name="Jonathan Spencer" userId="587beb24a22a1965" providerId="LiveId" clId="{A6693791-D96E-4943-B3A8-F48A70724290}" dt="2023-06-19T06:56:04.454" v="1085" actId="22"/>
          <ac:picMkLst>
            <pc:docMk/>
            <pc:sldMk cId="1398439132" sldId="316"/>
            <ac:picMk id="6" creationId="{D6F5FE6E-43FF-0231-554C-9E496E87E64C}"/>
          </ac:picMkLst>
        </pc:picChg>
      </pc:sldChg>
      <pc:sldChg chg="addSp delSp modSp mod">
        <pc:chgData name="Jonathan Spencer" userId="587beb24a22a1965" providerId="LiveId" clId="{A6693791-D96E-4943-B3A8-F48A70724290}" dt="2023-06-19T06:57:54.861" v="1100" actId="1076"/>
        <pc:sldMkLst>
          <pc:docMk/>
          <pc:sldMk cId="3975168428" sldId="317"/>
        </pc:sldMkLst>
        <pc:spChg chg="mod">
          <ac:chgData name="Jonathan Spencer" userId="587beb24a22a1965" providerId="LiveId" clId="{A6693791-D96E-4943-B3A8-F48A70724290}" dt="2023-06-19T06:57:48.103" v="1099" actId="20577"/>
          <ac:spMkLst>
            <pc:docMk/>
            <pc:sldMk cId="3975168428" sldId="317"/>
            <ac:spMk id="5" creationId="{1B07C49E-AFFC-EC46-8930-E4D428F5F943}"/>
          </ac:spMkLst>
        </pc:spChg>
        <pc:picChg chg="add del">
          <ac:chgData name="Jonathan Spencer" userId="587beb24a22a1965" providerId="LiveId" clId="{A6693791-D96E-4943-B3A8-F48A70724290}" dt="2023-06-19T06:57:31.780" v="1094" actId="478"/>
          <ac:picMkLst>
            <pc:docMk/>
            <pc:sldMk cId="3975168428" sldId="317"/>
            <ac:picMk id="6" creationId="{C3C52494-1776-46E6-38CB-71B5ED8BB641}"/>
          </ac:picMkLst>
        </pc:picChg>
        <pc:picChg chg="add mod">
          <ac:chgData name="Jonathan Spencer" userId="587beb24a22a1965" providerId="LiveId" clId="{A6693791-D96E-4943-B3A8-F48A70724290}" dt="2023-06-19T06:57:54.861" v="1100" actId="1076"/>
          <ac:picMkLst>
            <pc:docMk/>
            <pc:sldMk cId="3975168428" sldId="317"/>
            <ac:picMk id="8" creationId="{927C3AF1-1BB9-ADC0-DDF9-DDE91C80040C}"/>
          </ac:picMkLst>
        </pc:picChg>
      </pc:sldChg>
      <pc:sldChg chg="addSp delSp modSp mod">
        <pc:chgData name="Jonathan Spencer" userId="587beb24a22a1965" providerId="LiveId" clId="{A6693791-D96E-4943-B3A8-F48A70724290}" dt="2023-06-19T07:05:18.808" v="1257" actId="1076"/>
        <pc:sldMkLst>
          <pc:docMk/>
          <pc:sldMk cId="239597884" sldId="318"/>
        </pc:sldMkLst>
        <pc:spChg chg="mod">
          <ac:chgData name="Jonathan Spencer" userId="587beb24a22a1965" providerId="LiveId" clId="{A6693791-D96E-4943-B3A8-F48A70724290}" dt="2023-06-19T07:05:12.302" v="1256" actId="27636"/>
          <ac:spMkLst>
            <pc:docMk/>
            <pc:sldMk cId="239597884" sldId="318"/>
            <ac:spMk id="5" creationId="{85D9F803-CDBC-C74C-AF1B-2B5937D1C241}"/>
          </ac:spMkLst>
        </pc:spChg>
        <pc:spChg chg="mod">
          <ac:chgData name="Jonathan Spencer" userId="587beb24a22a1965" providerId="LiveId" clId="{A6693791-D96E-4943-B3A8-F48A70724290}" dt="2023-06-19T07:03:45.419" v="1237" actId="20577"/>
          <ac:spMkLst>
            <pc:docMk/>
            <pc:sldMk cId="239597884" sldId="318"/>
            <ac:spMk id="8" creationId="{2E0ECA32-E146-40DA-85CD-9677244BC3EC}"/>
          </ac:spMkLst>
        </pc:spChg>
        <pc:picChg chg="add del">
          <ac:chgData name="Jonathan Spencer" userId="587beb24a22a1965" providerId="LiveId" clId="{A6693791-D96E-4943-B3A8-F48A70724290}" dt="2023-06-19T07:04:59.447" v="1247" actId="478"/>
          <ac:picMkLst>
            <pc:docMk/>
            <pc:sldMk cId="239597884" sldId="318"/>
            <ac:picMk id="4" creationId="{1B02CD18-3394-F2FE-C3B9-F15340537E42}"/>
          </ac:picMkLst>
        </pc:picChg>
        <pc:picChg chg="add mod">
          <ac:chgData name="Jonathan Spencer" userId="587beb24a22a1965" providerId="LiveId" clId="{A6693791-D96E-4943-B3A8-F48A70724290}" dt="2023-06-19T07:05:18.808" v="1257" actId="1076"/>
          <ac:picMkLst>
            <pc:docMk/>
            <pc:sldMk cId="239597884" sldId="318"/>
            <ac:picMk id="7" creationId="{64F16301-01A5-A315-1245-72BE9C562325}"/>
          </ac:picMkLst>
        </pc:picChg>
      </pc:sldChg>
      <pc:sldChg chg="addSp delSp modSp mod">
        <pc:chgData name="Jonathan Spencer" userId="587beb24a22a1965" providerId="LiveId" clId="{A6693791-D96E-4943-B3A8-F48A70724290}" dt="2023-06-19T07:31:16.836" v="1616" actId="1076"/>
        <pc:sldMkLst>
          <pc:docMk/>
          <pc:sldMk cId="232499080" sldId="319"/>
        </pc:sldMkLst>
        <pc:spChg chg="mod">
          <ac:chgData name="Jonathan Spencer" userId="587beb24a22a1965" providerId="LiveId" clId="{A6693791-D96E-4943-B3A8-F48A70724290}" dt="2023-06-19T07:31:16.836" v="1616" actId="1076"/>
          <ac:spMkLst>
            <pc:docMk/>
            <pc:sldMk cId="232499080" sldId="319"/>
            <ac:spMk id="5" creationId="{85D9F803-CDBC-C74C-AF1B-2B5937D1C241}"/>
          </ac:spMkLst>
        </pc:spChg>
        <pc:spChg chg="mod">
          <ac:chgData name="Jonathan Spencer" userId="587beb24a22a1965" providerId="LiveId" clId="{A6693791-D96E-4943-B3A8-F48A70724290}" dt="2023-06-19T07:06:23.487" v="1292" actId="20577"/>
          <ac:spMkLst>
            <pc:docMk/>
            <pc:sldMk cId="232499080" sldId="319"/>
            <ac:spMk id="8" creationId="{34C97452-C78A-4701-B8AB-ABFE63D5BEDE}"/>
          </ac:spMkLst>
        </pc:spChg>
        <pc:picChg chg="add del">
          <ac:chgData name="Jonathan Spencer" userId="587beb24a22a1965" providerId="LiveId" clId="{A6693791-D96E-4943-B3A8-F48A70724290}" dt="2023-06-19T07:07:25.146" v="1298" actId="478"/>
          <ac:picMkLst>
            <pc:docMk/>
            <pc:sldMk cId="232499080" sldId="319"/>
            <ac:picMk id="4" creationId="{7D14088F-352D-FEE8-72F4-A1558AD11658}"/>
          </ac:picMkLst>
        </pc:picChg>
        <pc:picChg chg="add mod">
          <ac:chgData name="Jonathan Spencer" userId="587beb24a22a1965" providerId="LiveId" clId="{A6693791-D96E-4943-B3A8-F48A70724290}" dt="2023-06-19T07:07:33.889" v="1300" actId="1076"/>
          <ac:picMkLst>
            <pc:docMk/>
            <pc:sldMk cId="232499080" sldId="319"/>
            <ac:picMk id="7" creationId="{61AA6905-CECD-EBCB-833A-94A1CD14C29D}"/>
          </ac:picMkLst>
        </pc:picChg>
      </pc:sldChg>
      <pc:sldChg chg="addSp modSp mod">
        <pc:chgData name="Jonathan Spencer" userId="587beb24a22a1965" providerId="LiveId" clId="{A6693791-D96E-4943-B3A8-F48A70724290}" dt="2023-06-19T07:32:49.493" v="1662" actId="20577"/>
        <pc:sldMkLst>
          <pc:docMk/>
          <pc:sldMk cId="3645034231" sldId="320"/>
        </pc:sldMkLst>
        <pc:spChg chg="mod">
          <ac:chgData name="Jonathan Spencer" userId="587beb24a22a1965" providerId="LiveId" clId="{A6693791-D96E-4943-B3A8-F48A70724290}" dt="2023-06-19T07:32:49.493" v="1662" actId="20577"/>
          <ac:spMkLst>
            <pc:docMk/>
            <pc:sldMk cId="3645034231" sldId="320"/>
            <ac:spMk id="5" creationId="{1B07C49E-AFFC-EC46-8930-E4D428F5F943}"/>
          </ac:spMkLst>
        </pc:spChg>
        <pc:spChg chg="mod">
          <ac:chgData name="Jonathan Spencer" userId="587beb24a22a1965" providerId="LiveId" clId="{A6693791-D96E-4943-B3A8-F48A70724290}" dt="2023-06-19T07:17:33.854" v="1408" actId="20577"/>
          <ac:spMkLst>
            <pc:docMk/>
            <pc:sldMk cId="3645034231" sldId="320"/>
            <ac:spMk id="9" creationId="{533106AC-60D7-46AE-8E64-7B84ABDBD099}"/>
          </ac:spMkLst>
        </pc:spChg>
        <pc:picChg chg="add mod">
          <ac:chgData name="Jonathan Spencer" userId="587beb24a22a1965" providerId="LiveId" clId="{A6693791-D96E-4943-B3A8-F48A70724290}" dt="2023-06-19T07:18:55.521" v="1416" actId="1076"/>
          <ac:picMkLst>
            <pc:docMk/>
            <pc:sldMk cId="3645034231" sldId="320"/>
            <ac:picMk id="3" creationId="{D001780E-8A6E-1E31-133E-9F26EFC0D00F}"/>
          </ac:picMkLst>
        </pc:picChg>
      </pc:sldChg>
      <pc:sldChg chg="addSp modSp mod">
        <pc:chgData name="Jonathan Spencer" userId="587beb24a22a1965" providerId="LiveId" clId="{A6693791-D96E-4943-B3A8-F48A70724290}" dt="2023-06-19T07:31:53.111" v="1647" actId="20577"/>
        <pc:sldMkLst>
          <pc:docMk/>
          <pc:sldMk cId="700132931" sldId="322"/>
        </pc:sldMkLst>
        <pc:spChg chg="mod">
          <ac:chgData name="Jonathan Spencer" userId="587beb24a22a1965" providerId="LiveId" clId="{A6693791-D96E-4943-B3A8-F48A70724290}" dt="2023-06-19T07:31:53.111" v="1647" actId="20577"/>
          <ac:spMkLst>
            <pc:docMk/>
            <pc:sldMk cId="700132931" sldId="322"/>
            <ac:spMk id="5" creationId="{85D9F803-CDBC-C74C-AF1B-2B5937D1C241}"/>
          </ac:spMkLst>
        </pc:spChg>
        <pc:spChg chg="mod">
          <ac:chgData name="Jonathan Spencer" userId="587beb24a22a1965" providerId="LiveId" clId="{A6693791-D96E-4943-B3A8-F48A70724290}" dt="2023-06-19T07:08:45.419" v="1327" actId="20577"/>
          <ac:spMkLst>
            <pc:docMk/>
            <pc:sldMk cId="700132931" sldId="322"/>
            <ac:spMk id="8" creationId="{9456A072-47A6-4424-9ABE-F398119040DD}"/>
          </ac:spMkLst>
        </pc:spChg>
        <pc:picChg chg="add mod">
          <ac:chgData name="Jonathan Spencer" userId="587beb24a22a1965" providerId="LiveId" clId="{A6693791-D96E-4943-B3A8-F48A70724290}" dt="2023-06-19T07:09:50.131" v="1334" actId="14100"/>
          <ac:picMkLst>
            <pc:docMk/>
            <pc:sldMk cId="700132931" sldId="322"/>
            <ac:picMk id="4" creationId="{0281D1D0-0EB9-E2DE-1E9A-F557A8AF3D63}"/>
          </ac:picMkLst>
        </pc:picChg>
      </pc:sldChg>
      <pc:sldChg chg="addSp delSp modSp mod">
        <pc:chgData name="Jonathan Spencer" userId="587beb24a22a1965" providerId="LiveId" clId="{A6693791-D96E-4943-B3A8-F48A70724290}" dt="2023-06-19T07:32:13.260" v="1656" actId="20577"/>
        <pc:sldMkLst>
          <pc:docMk/>
          <pc:sldMk cId="1866160706" sldId="323"/>
        </pc:sldMkLst>
        <pc:spChg chg="mod">
          <ac:chgData name="Jonathan Spencer" userId="587beb24a22a1965" providerId="LiveId" clId="{A6693791-D96E-4943-B3A8-F48A70724290}" dt="2023-06-19T07:32:13.260" v="1656" actId="20577"/>
          <ac:spMkLst>
            <pc:docMk/>
            <pc:sldMk cId="1866160706" sldId="323"/>
            <ac:spMk id="5" creationId="{85D9F803-CDBC-C74C-AF1B-2B5937D1C241}"/>
          </ac:spMkLst>
        </pc:spChg>
        <pc:spChg chg="mod">
          <ac:chgData name="Jonathan Spencer" userId="587beb24a22a1965" providerId="LiveId" clId="{A6693791-D96E-4943-B3A8-F48A70724290}" dt="2023-06-19T07:10:14.823" v="1335"/>
          <ac:spMkLst>
            <pc:docMk/>
            <pc:sldMk cId="1866160706" sldId="323"/>
            <ac:spMk id="8" creationId="{4EF94599-779E-457E-B57B-6063EBF7A840}"/>
          </ac:spMkLst>
        </pc:spChg>
        <pc:picChg chg="add del">
          <ac:chgData name="Jonathan Spencer" userId="587beb24a22a1965" providerId="LiveId" clId="{A6693791-D96E-4943-B3A8-F48A70724290}" dt="2023-06-19T07:10:56.111" v="1340" actId="478"/>
          <ac:picMkLst>
            <pc:docMk/>
            <pc:sldMk cId="1866160706" sldId="323"/>
            <ac:picMk id="4" creationId="{AACC136B-9DC4-7033-6AC9-2B124D43B0AE}"/>
          </ac:picMkLst>
        </pc:picChg>
        <pc:picChg chg="add del mod">
          <ac:chgData name="Jonathan Spencer" userId="587beb24a22a1965" providerId="LiveId" clId="{A6693791-D96E-4943-B3A8-F48A70724290}" dt="2023-06-19T07:11:36.370" v="1344" actId="478"/>
          <ac:picMkLst>
            <pc:docMk/>
            <pc:sldMk cId="1866160706" sldId="323"/>
            <ac:picMk id="7" creationId="{185550D2-E6E0-8CCB-2A0C-9A9E274D5B66}"/>
          </ac:picMkLst>
        </pc:picChg>
        <pc:picChg chg="add del">
          <ac:chgData name="Jonathan Spencer" userId="587beb24a22a1965" providerId="LiveId" clId="{A6693791-D96E-4943-B3A8-F48A70724290}" dt="2023-06-19T07:12:21.746" v="1346" actId="478"/>
          <ac:picMkLst>
            <pc:docMk/>
            <pc:sldMk cId="1866160706" sldId="323"/>
            <ac:picMk id="10" creationId="{9A8B55AB-9B86-3B7A-FA80-4A10193882B0}"/>
          </ac:picMkLst>
        </pc:picChg>
        <pc:picChg chg="add mod">
          <ac:chgData name="Jonathan Spencer" userId="587beb24a22a1965" providerId="LiveId" clId="{A6693791-D96E-4943-B3A8-F48A70724290}" dt="2023-06-19T07:12:31.156" v="1349" actId="14100"/>
          <ac:picMkLst>
            <pc:docMk/>
            <pc:sldMk cId="1866160706" sldId="323"/>
            <ac:picMk id="12" creationId="{A02E7BF7-46C0-E870-13EE-AF7ED59856DD}"/>
          </ac:picMkLst>
        </pc:picChg>
      </pc:sldChg>
      <pc:sldChg chg="addSp delSp modSp mod">
        <pc:chgData name="Jonathan Spencer" userId="587beb24a22a1965" providerId="LiveId" clId="{A6693791-D96E-4943-B3A8-F48A70724290}" dt="2023-06-19T07:14:28.920" v="1361" actId="20577"/>
        <pc:sldMkLst>
          <pc:docMk/>
          <pc:sldMk cId="252359608" sldId="324"/>
        </pc:sldMkLst>
        <pc:spChg chg="mod">
          <ac:chgData name="Jonathan Spencer" userId="587beb24a22a1965" providerId="LiveId" clId="{A6693791-D96E-4943-B3A8-F48A70724290}" dt="2023-06-19T07:14:28.920" v="1361" actId="20577"/>
          <ac:spMkLst>
            <pc:docMk/>
            <pc:sldMk cId="252359608" sldId="324"/>
            <ac:spMk id="5" creationId="{85D9F803-CDBC-C74C-AF1B-2B5937D1C241}"/>
          </ac:spMkLst>
        </pc:spChg>
        <pc:spChg chg="mod">
          <ac:chgData name="Jonathan Spencer" userId="587beb24a22a1965" providerId="LiveId" clId="{A6693791-D96E-4943-B3A8-F48A70724290}" dt="2023-06-19T07:13:08.935" v="1350"/>
          <ac:spMkLst>
            <pc:docMk/>
            <pc:sldMk cId="252359608" sldId="324"/>
            <ac:spMk id="12" creationId="{4D271BF5-BAA1-4CEB-A575-76A097FABBBA}"/>
          </ac:spMkLst>
        </pc:spChg>
        <pc:picChg chg="add del">
          <ac:chgData name="Jonathan Spencer" userId="587beb24a22a1965" providerId="LiveId" clId="{A6693791-D96E-4943-B3A8-F48A70724290}" dt="2023-06-19T07:14:15.227" v="1355" actId="478"/>
          <ac:picMkLst>
            <pc:docMk/>
            <pc:sldMk cId="252359608" sldId="324"/>
            <ac:picMk id="4" creationId="{86DB6143-35DB-6DBB-0C16-A656F7DC617E}"/>
          </ac:picMkLst>
        </pc:picChg>
        <pc:picChg chg="add mod">
          <ac:chgData name="Jonathan Spencer" userId="587beb24a22a1965" providerId="LiveId" clId="{A6693791-D96E-4943-B3A8-F48A70724290}" dt="2023-06-19T07:14:23.280" v="1358" actId="14100"/>
          <ac:picMkLst>
            <pc:docMk/>
            <pc:sldMk cId="252359608" sldId="324"/>
            <ac:picMk id="7" creationId="{DE05CFEE-2309-EC36-1036-595427288F7F}"/>
          </ac:picMkLst>
        </pc:picChg>
      </pc:sldChg>
      <pc:sldChg chg="modSp mod">
        <pc:chgData name="Jonathan Spencer" userId="587beb24a22a1965" providerId="LiveId" clId="{A6693791-D96E-4943-B3A8-F48A70724290}" dt="2023-06-13T07:43:18.228" v="30" actId="20577"/>
        <pc:sldMkLst>
          <pc:docMk/>
          <pc:sldMk cId="1277611629" sldId="327"/>
        </pc:sldMkLst>
        <pc:spChg chg="mod">
          <ac:chgData name="Jonathan Spencer" userId="587beb24a22a1965" providerId="LiveId" clId="{A6693791-D96E-4943-B3A8-F48A70724290}" dt="2023-06-13T07:43:18.228" v="30" actId="20577"/>
          <ac:spMkLst>
            <pc:docMk/>
            <pc:sldMk cId="1277611629" sldId="327"/>
            <ac:spMk id="6" creationId="{2C36AF9D-A911-994B-90EA-013D4CDA5604}"/>
          </ac:spMkLst>
        </pc:spChg>
      </pc:sldChg>
      <pc:sldChg chg="modSp mod">
        <pc:chgData name="Jonathan Spencer" userId="587beb24a22a1965" providerId="LiveId" clId="{A6693791-D96E-4943-B3A8-F48A70724290}" dt="2023-06-19T07:24:30.669" v="1535" actId="1076"/>
        <pc:sldMkLst>
          <pc:docMk/>
          <pc:sldMk cId="724038033" sldId="330"/>
        </pc:sldMkLst>
        <pc:spChg chg="mod">
          <ac:chgData name="Jonathan Spencer" userId="587beb24a22a1965" providerId="LiveId" clId="{A6693791-D96E-4943-B3A8-F48A70724290}" dt="2023-06-19T07:24:30.669" v="1535" actId="1076"/>
          <ac:spMkLst>
            <pc:docMk/>
            <pc:sldMk cId="724038033" sldId="330"/>
            <ac:spMk id="10" creationId="{79EF1473-3ADD-43F1-A495-57AAB7FD902F}"/>
          </ac:spMkLst>
        </pc:spChg>
      </pc:sldChg>
      <pc:sldChg chg="modSp mod">
        <pc:chgData name="Jonathan Spencer" userId="587beb24a22a1965" providerId="LiveId" clId="{A6693791-D96E-4943-B3A8-F48A70724290}" dt="2023-06-19T07:25:21.127" v="1543" actId="20577"/>
        <pc:sldMkLst>
          <pc:docMk/>
          <pc:sldMk cId="1980221439" sldId="331"/>
        </pc:sldMkLst>
        <pc:spChg chg="mod">
          <ac:chgData name="Jonathan Spencer" userId="587beb24a22a1965" providerId="LiveId" clId="{A6693791-D96E-4943-B3A8-F48A70724290}" dt="2023-06-19T07:25:21.127" v="1543" actId="20577"/>
          <ac:spMkLst>
            <pc:docMk/>
            <pc:sldMk cId="1980221439" sldId="331"/>
            <ac:spMk id="10" creationId="{79EF1473-3ADD-43F1-A495-57AAB7FD902F}"/>
          </ac:spMkLst>
        </pc:spChg>
      </pc:sldChg>
      <pc:sldChg chg="modSp mod">
        <pc:chgData name="Jonathan Spencer" userId="587beb24a22a1965" providerId="LiveId" clId="{A6693791-D96E-4943-B3A8-F48A70724290}" dt="2023-06-19T06:43:29.931" v="815" actId="2711"/>
        <pc:sldMkLst>
          <pc:docMk/>
          <pc:sldMk cId="2560061391" sldId="332"/>
        </pc:sldMkLst>
        <pc:spChg chg="mod">
          <ac:chgData name="Jonathan Spencer" userId="587beb24a22a1965" providerId="LiveId" clId="{A6693791-D96E-4943-B3A8-F48A70724290}" dt="2023-06-19T06:43:29.931" v="815" actId="2711"/>
          <ac:spMkLst>
            <pc:docMk/>
            <pc:sldMk cId="2560061391" sldId="332"/>
            <ac:spMk id="5" creationId="{8E999A1B-8752-489F-A63B-EA2F60186B52}"/>
          </ac:spMkLst>
        </pc:spChg>
      </pc:sldChg>
      <pc:sldChg chg="addSp modSp add mod">
        <pc:chgData name="Jonathan Spencer" userId="587beb24a22a1965" providerId="LiveId" clId="{A6693791-D96E-4943-B3A8-F48A70724290}" dt="2023-06-19T06:45:41.893" v="830" actId="2711"/>
        <pc:sldMkLst>
          <pc:docMk/>
          <pc:sldMk cId="1004377007" sldId="333"/>
        </pc:sldMkLst>
        <pc:spChg chg="mod">
          <ac:chgData name="Jonathan Spencer" userId="587beb24a22a1965" providerId="LiveId" clId="{A6693791-D96E-4943-B3A8-F48A70724290}" dt="2023-06-19T06:45:41.893" v="830" actId="2711"/>
          <ac:spMkLst>
            <pc:docMk/>
            <pc:sldMk cId="1004377007" sldId="333"/>
            <ac:spMk id="8" creationId="{C7B9C153-C85C-3240-8E7E-523FBC004564}"/>
          </ac:spMkLst>
        </pc:spChg>
        <pc:picChg chg="add mod">
          <ac:chgData name="Jonathan Spencer" userId="587beb24a22a1965" providerId="LiveId" clId="{A6693791-D96E-4943-B3A8-F48A70724290}" dt="2023-06-19T06:23:22.414" v="583" actId="1076"/>
          <ac:picMkLst>
            <pc:docMk/>
            <pc:sldMk cId="1004377007" sldId="333"/>
            <ac:picMk id="3" creationId="{78C67262-2223-4404-574B-0A0CEC673E25}"/>
          </ac:picMkLst>
        </pc:picChg>
      </pc:sldChg>
      <pc:sldChg chg="addSp delSp modSp add mod ord">
        <pc:chgData name="Jonathan Spencer" userId="587beb24a22a1965" providerId="LiveId" clId="{A6693791-D96E-4943-B3A8-F48A70724290}" dt="2023-06-19T07:28:46.536" v="1587" actId="20577"/>
        <pc:sldMkLst>
          <pc:docMk/>
          <pc:sldMk cId="1959487456" sldId="334"/>
        </pc:sldMkLst>
        <pc:spChg chg="mod">
          <ac:chgData name="Jonathan Spencer" userId="587beb24a22a1965" providerId="LiveId" clId="{A6693791-D96E-4943-B3A8-F48A70724290}" dt="2023-06-19T07:28:46.536" v="1587" actId="20577"/>
          <ac:spMkLst>
            <pc:docMk/>
            <pc:sldMk cId="1959487456" sldId="334"/>
            <ac:spMk id="8" creationId="{C7B9C153-C85C-3240-8E7E-523FBC004564}"/>
          </ac:spMkLst>
        </pc:spChg>
        <pc:picChg chg="add del">
          <ac:chgData name="Jonathan Spencer" userId="587beb24a22a1965" providerId="LiveId" clId="{A6693791-D96E-4943-B3A8-F48A70724290}" dt="2023-06-19T06:21:46.269" v="556" actId="478"/>
          <ac:picMkLst>
            <pc:docMk/>
            <pc:sldMk cId="1959487456" sldId="334"/>
            <ac:picMk id="3" creationId="{C9D75E42-8E5A-BABE-2C96-9CDF264A20CE}"/>
          </ac:picMkLst>
        </pc:picChg>
        <pc:picChg chg="add mod">
          <ac:chgData name="Jonathan Spencer" userId="587beb24a22a1965" providerId="LiveId" clId="{A6693791-D96E-4943-B3A8-F48A70724290}" dt="2023-06-19T06:21:53.234" v="558" actId="1076"/>
          <ac:picMkLst>
            <pc:docMk/>
            <pc:sldMk cId="1959487456" sldId="334"/>
            <ac:picMk id="6" creationId="{EBA8B209-209C-56E6-3C3B-997BDD29990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481557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05538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nathanS-cmd/Jonathan/blob/main/03_SpaceX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nathanS-cmd/Jonathan/blob/main/05_SpaceX_EDA_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nathanS-cmd/Jonathan/blob/main/04_SpaceX_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nathanS-cmd/Jonathan/blob/main/06_SpaceX_Interactive_Visual_Analytics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nathanS-cmd/Jonathan/blob/main/07_SpaceX_Interactive_Visual_Analytics_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nathanS-cmd/Jonathan/blob/main/09_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JonathanS-cmd/Jonathan"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onathanS-cmd/Jonathan/blob/main/01_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onathanS-cmd/Jonathan/blob/main/02_SpaceX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Jonathan Spencer</a:t>
            </a:r>
          </a:p>
          <a:p>
            <a:r>
              <a:rPr lang="en-US" dirty="0">
                <a:solidFill>
                  <a:schemeClr val="bg2"/>
                </a:solidFill>
                <a:latin typeface="Abadi" panose="020B0604020104020204" pitchFamily="34" charset="0"/>
                <a:ea typeface="SF Pro" pitchFamily="2" charset="0"/>
                <a:cs typeface="SF Pro" pitchFamily="2" charset="0"/>
              </a:rPr>
              <a:t>June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0505"/>
            <a:ext cx="10651978" cy="4351338"/>
          </a:xfrm>
          <a:prstGeom prst="rect">
            <a:avLst/>
          </a:prstGeom>
        </p:spPr>
        <p:txBody>
          <a:bodyPr/>
          <a:lstStyle/>
          <a:p>
            <a:pPr marL="0" indent="0">
              <a:buNone/>
            </a:pPr>
            <a:r>
              <a:rPr lang="en-US" sz="2200" dirty="0">
                <a:latin typeface="Abadi" panose="020B0604020104020204" pitchFamily="34" charset="0"/>
              </a:rPr>
              <a:t>• Initially some Exploratory Data Analysis (EDA) was performed on the dataset. </a:t>
            </a:r>
          </a:p>
          <a:p>
            <a:pPr marL="0" indent="0">
              <a:buNone/>
            </a:pPr>
            <a:r>
              <a:rPr lang="en-US" sz="2200" dirty="0">
                <a:latin typeface="Abadi" panose="020B0604020104020204" pitchFamily="34" charset="0"/>
              </a:rPr>
              <a:t>• Then the </a:t>
            </a:r>
            <a:r>
              <a:rPr lang="en-US" sz="2200" dirty="0" err="1">
                <a:latin typeface="Abadi" panose="020B0604020104020204" pitchFamily="34" charset="0"/>
              </a:rPr>
              <a:t>summarised</a:t>
            </a:r>
            <a:r>
              <a:rPr lang="en-US" sz="2200" dirty="0">
                <a:latin typeface="Abadi" panose="020B0604020104020204" pitchFamily="34" charset="0"/>
              </a:rPr>
              <a:t> launches per site, occurrences of each orbit and occurrences of mission outcome per orbit type were calculated. </a:t>
            </a:r>
          </a:p>
          <a:p>
            <a:pPr marL="0" indent="0">
              <a:buNone/>
            </a:pPr>
            <a:r>
              <a:rPr lang="en-US" sz="2200" dirty="0">
                <a:latin typeface="Abadi" panose="020B0604020104020204" pitchFamily="34" charset="0"/>
              </a:rPr>
              <a:t>• Finally, the landing outcome label was created from Outcome column. </a:t>
            </a: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https://github.com/JonathanS-cmd/Jonathan/blob/main/03_SpaceX_Data_Wrangling.ipynb</a:t>
            </a:r>
            <a:r>
              <a:rPr lang="en-US" sz="2200" dirty="0">
                <a:solidFill>
                  <a:schemeClr val="accent3">
                    <a:lumMod val="25000"/>
                  </a:schemeClr>
                </a:solidFill>
                <a:latin typeface="Abadi" panose="020B0604020104020204" pitchFamily="34" charset="0"/>
              </a:rPr>
              <a:t> </a:t>
            </a:r>
            <a:endParaRPr lang="en-US" sz="2200" dirty="0">
              <a:latin typeface="Abadi" panose="020B0604020104020204" pitchFamily="34" charset="0"/>
            </a:endParaRP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a:extLst>
              <a:ext uri="{FF2B5EF4-FFF2-40B4-BE49-F238E27FC236}">
                <a16:creationId xmlns:a16="http://schemas.microsoft.com/office/drawing/2014/main" id="{82B503CC-1F5D-9E95-0BDA-9E1A28E51A66}"/>
              </a:ext>
            </a:extLst>
          </p:cNvPr>
          <p:cNvPicPr>
            <a:picLocks noChangeAspect="1"/>
          </p:cNvPicPr>
          <p:nvPr/>
        </p:nvPicPr>
        <p:blipFill>
          <a:blip r:embed="rId4"/>
          <a:stretch>
            <a:fillRect/>
          </a:stretch>
        </p:blipFill>
        <p:spPr>
          <a:xfrm>
            <a:off x="1864805" y="3141879"/>
            <a:ext cx="8326012" cy="144800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5039"/>
            <a:ext cx="9745589" cy="4351338"/>
          </a:xfrm>
          <a:prstGeom prst="rect">
            <a:avLst/>
          </a:prstGeom>
        </p:spPr>
        <p:txBody>
          <a:bodyPr lIns="91440" tIns="45720" rIns="91440" bIns="45720" anchor="t"/>
          <a:lstStyle/>
          <a:p>
            <a:pPr marL="0" indent="0">
              <a:lnSpc>
                <a:spcPct val="100000"/>
              </a:lnSpc>
              <a:spcBef>
                <a:spcPts val="1400"/>
              </a:spcBef>
              <a:buNone/>
            </a:pPr>
            <a:r>
              <a:rPr lang="en-US" sz="2200" dirty="0">
                <a:latin typeface="Abadi" panose="020B0604020104020204" pitchFamily="34" charset="0"/>
              </a:rPr>
              <a:t>• To explore data, scatterplots and </a:t>
            </a:r>
            <a:r>
              <a:rPr lang="en-US" sz="2200" dirty="0" err="1">
                <a:latin typeface="Abadi" panose="020B0604020104020204" pitchFamily="34" charset="0"/>
              </a:rPr>
              <a:t>barplots</a:t>
            </a:r>
            <a:r>
              <a:rPr lang="en-US" sz="2200" dirty="0">
                <a:latin typeface="Abadi" panose="020B0604020104020204" pitchFamily="34" charset="0"/>
              </a:rPr>
              <a:t> were used to </a:t>
            </a:r>
            <a:r>
              <a:rPr lang="en-US" sz="2200" dirty="0" err="1">
                <a:latin typeface="Abadi" panose="020B0604020104020204" pitchFamily="34" charset="0"/>
              </a:rPr>
              <a:t>visualise</a:t>
            </a:r>
            <a:r>
              <a:rPr lang="en-US" sz="2200" dirty="0">
                <a:latin typeface="Abadi" panose="020B0604020104020204" pitchFamily="34" charset="0"/>
              </a:rPr>
              <a:t> the relationship between pair of features: </a:t>
            </a:r>
          </a:p>
          <a:p>
            <a:pPr marL="457200" lvl="1" indent="0">
              <a:lnSpc>
                <a:spcPct val="100000"/>
              </a:lnSpc>
              <a:spcBef>
                <a:spcPts val="1400"/>
              </a:spcBef>
              <a:buNone/>
            </a:pPr>
            <a:r>
              <a:rPr lang="en-US" sz="1700" dirty="0">
                <a:latin typeface="Abadi" panose="020B0604020104020204" pitchFamily="34" charset="0"/>
              </a:rPr>
              <a:t>• Payload Mass X Flight Number, Launch Site X Flight Number, Launch Site X Payload Mass, Orbit and Flight Number, Payload and Orbit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https://github.com/JonathanS-cmd/Jonathan/blob/main/05_SpaceX_EDA_Data_Visualization.ipynb</a:t>
            </a:r>
            <a:r>
              <a:rPr lang="en-US" sz="2200" dirty="0">
                <a:solidFill>
                  <a:schemeClr val="accent3">
                    <a:lumMod val="25000"/>
                  </a:schemeClr>
                </a:solidFill>
                <a:latin typeface="Abadi" panose="020B0604020104020204" pitchFamily="34" charset="0"/>
              </a:rPr>
              <a:t>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602ED28-2703-B7EE-E453-076F815E91A1}"/>
              </a:ext>
            </a:extLst>
          </p:cNvPr>
          <p:cNvPicPr>
            <a:picLocks noChangeAspect="1"/>
          </p:cNvPicPr>
          <p:nvPr/>
        </p:nvPicPr>
        <p:blipFill>
          <a:blip r:embed="rId4"/>
          <a:stretch>
            <a:fillRect/>
          </a:stretch>
        </p:blipFill>
        <p:spPr>
          <a:xfrm>
            <a:off x="1642443" y="2958579"/>
            <a:ext cx="8907113" cy="248920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225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latin typeface="Abadi" panose="020B0604020104020204" pitchFamily="34" charset="0"/>
              </a:rPr>
              <a:t>• We loaded the SpaceX dataset into a PostgreSQL database without leaving the </a:t>
            </a:r>
            <a:r>
              <a:rPr lang="en-US" sz="2200" dirty="0" err="1">
                <a:latin typeface="Abadi" panose="020B0604020104020204" pitchFamily="34" charset="0"/>
              </a:rPr>
              <a:t>Jupyter</a:t>
            </a:r>
            <a:r>
              <a:rPr lang="en-US" sz="2200" dirty="0">
                <a:latin typeface="Abadi" panose="020B0604020104020204" pitchFamily="34" charset="0"/>
              </a:rPr>
              <a:t> notebook.</a:t>
            </a:r>
          </a:p>
          <a:p>
            <a:pPr marL="0" indent="0">
              <a:lnSpc>
                <a:spcPct val="100000"/>
              </a:lnSpc>
              <a:spcBef>
                <a:spcPts val="1400"/>
              </a:spcBef>
              <a:buNone/>
            </a:pPr>
            <a:r>
              <a:rPr lang="en-US" sz="2200" dirty="0">
                <a:latin typeface="Abadi" panose="020B0604020104020204" pitchFamily="34" charset="0"/>
              </a:rPr>
              <a:t>• We applied EDA with SQL to get insight from the data like first successful landing date and Total Payload Mass.</a:t>
            </a:r>
          </a:p>
          <a:p>
            <a:pPr>
              <a:lnSpc>
                <a:spcPct val="100000"/>
              </a:lnSpc>
              <a:spcBef>
                <a:spcPts val="1400"/>
              </a:spcBef>
            </a:pPr>
            <a:r>
              <a:rPr lang="en-US" sz="2200" dirty="0">
                <a:latin typeface="Abadi" panose="020B0604020104020204" pitchFamily="34" charset="0"/>
                <a:hlinkClick r:id="rId3"/>
              </a:rPr>
              <a:t>https://github.com/JonathanS-cmd/Jonathan/blob/main/04_SpaceX_EDA_SQL.ipynb</a:t>
            </a:r>
            <a:r>
              <a:rPr lang="en-US" sz="2200" dirty="0">
                <a:latin typeface="Abadi" panose="020B0604020104020204" pitchFamily="34" charset="0"/>
              </a:rPr>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latin typeface="Calibri_l_5"/>
              </a:rPr>
              <a:t>We </a:t>
            </a:r>
            <a:r>
              <a:rPr lang="en-US" sz="2200" dirty="0" err="1">
                <a:latin typeface="Calibri_l_5"/>
              </a:rPr>
              <a:t>utilised</a:t>
            </a:r>
            <a:r>
              <a:rPr lang="en-US" sz="2200" dirty="0">
                <a:latin typeface="Calibri_l_5"/>
              </a:rPr>
              <a:t> a folium map to </a:t>
            </a:r>
            <a:r>
              <a:rPr lang="en-US" sz="2200" dirty="0" err="1">
                <a:latin typeface="Calibri_l_5"/>
              </a:rPr>
              <a:t>visualise</a:t>
            </a:r>
            <a:r>
              <a:rPr lang="en-US" sz="2200" dirty="0">
                <a:latin typeface="Calibri_l_5"/>
              </a:rPr>
              <a:t> launch sites and their corresponding success or failure outcomes. By assigning a value of 0 for failure and 1 for success, we marked the launch sites with markers, circles, and lines on the map to indicate their respective outcomes. We employed color-labeled marker clusters to identify launch sites with higher success rates. Additionally, we measured the distances between each launch site and its surrounding areas, exploring factors such as proximity to railways, highways, coastlines and cities</a:t>
            </a:r>
          </a:p>
          <a:p>
            <a:pPr>
              <a:lnSpc>
                <a:spcPct val="100000"/>
              </a:lnSpc>
              <a:spcBef>
                <a:spcPts val="1400"/>
              </a:spcBef>
            </a:pPr>
            <a:r>
              <a:rPr lang="en-US" sz="2200" dirty="0">
                <a:solidFill>
                  <a:schemeClr val="accent3">
                    <a:lumMod val="25000"/>
                  </a:schemeClr>
                </a:solidFill>
                <a:latin typeface="Calibri_l_5"/>
                <a:hlinkClick r:id="rId3"/>
              </a:rPr>
              <a:t>https://github.com/JonathanS-cmd/Jonathan/blob/main/06_SpaceX_Interactive_Visual_Analytics_Folium.ipynb</a:t>
            </a:r>
            <a:r>
              <a:rPr lang="en-US" sz="2200" dirty="0">
                <a:solidFill>
                  <a:schemeClr val="accent3">
                    <a:lumMod val="25000"/>
                  </a:schemeClr>
                </a:solidFill>
                <a:latin typeface="Calibri_l_5"/>
              </a:rPr>
              <a:t> </a:t>
            </a:r>
            <a:endParaRPr lang="en-US" sz="2200" dirty="0">
              <a:latin typeface="Calibri_l_5"/>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We developed an interactive dashboard using </a:t>
            </a:r>
            <a:r>
              <a:rPr lang="en-US" sz="2200" dirty="0" err="1">
                <a:latin typeface="Abadi" panose="020B0604020104020204" pitchFamily="34" charset="0"/>
              </a:rPr>
              <a:t>Plotly</a:t>
            </a:r>
            <a:r>
              <a:rPr lang="en-US" sz="2200" dirty="0">
                <a:latin typeface="Abadi" panose="020B0604020104020204" pitchFamily="34" charset="0"/>
              </a:rPr>
              <a:t> Dash. Within the dashboard, we included pie charts that </a:t>
            </a:r>
            <a:r>
              <a:rPr lang="en-US" sz="2200" dirty="0" err="1">
                <a:latin typeface="Abadi" panose="020B0604020104020204" pitchFamily="34" charset="0"/>
              </a:rPr>
              <a:t>visualise</a:t>
            </a:r>
            <a:r>
              <a:rPr lang="en-US" sz="2200" dirty="0">
                <a:latin typeface="Abadi" panose="020B0604020104020204" pitchFamily="34" charset="0"/>
              </a:rPr>
              <a:t> the total number of launches from specific sites. Additionally, we created scatter graphs to examine the relationship between the launch outcome and the payload mass (in kilograms) for various booster versions.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https://github.com/JonathanS-cmd/Jonathan/blob/main/07_SpaceX_Interactive_Visual_Analytics_Plotly.py</a:t>
            </a:r>
            <a:r>
              <a:rPr lang="en-US" sz="2200" dirty="0">
                <a:solidFill>
                  <a:schemeClr val="accent3">
                    <a:lumMod val="25000"/>
                  </a:schemeClr>
                </a:solidFill>
                <a:latin typeface="Abadi" panose="020B0604020104020204" pitchFamily="34" charset="0"/>
              </a:rPr>
              <a:t>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Four classification models were compared: logistic regression, support vector machine, decision tree and k nearest neighbors. </a:t>
            </a: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marL="0" indent="0">
              <a:lnSpc>
                <a:spcPct val="100000"/>
              </a:lnSpc>
              <a:spcBef>
                <a:spcPts val="1400"/>
              </a:spcBef>
              <a:buNone/>
            </a:pP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https://github.com/JonathanS-cmd/Jonathan/blob/main/09_SpaceX_Machine_Learning_Prediction.ipynb</a:t>
            </a:r>
            <a:r>
              <a:rPr lang="en-US" sz="2200" dirty="0">
                <a:solidFill>
                  <a:schemeClr val="accent3">
                    <a:lumMod val="25000"/>
                  </a:schemeClr>
                </a:solidFill>
                <a:latin typeface="Abadi" panose="020B0604020104020204" pitchFamily="34" charset="0"/>
              </a:rPr>
              <a:t> </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A6E54321-D957-3FA0-ECBA-DD3565ADE5E4}"/>
              </a:ext>
            </a:extLst>
          </p:cNvPr>
          <p:cNvPicPr>
            <a:picLocks noChangeAspect="1"/>
          </p:cNvPicPr>
          <p:nvPr/>
        </p:nvPicPr>
        <p:blipFill>
          <a:blip r:embed="rId4"/>
          <a:stretch>
            <a:fillRect/>
          </a:stretch>
        </p:blipFill>
        <p:spPr>
          <a:xfrm>
            <a:off x="1140804" y="2523998"/>
            <a:ext cx="9774014" cy="181000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Exploratory data analysis results:</a:t>
            </a:r>
          </a:p>
          <a:p>
            <a:pPr marL="457200" lvl="1" indent="0">
              <a:lnSpc>
                <a:spcPct val="100000"/>
              </a:lnSpc>
              <a:spcBef>
                <a:spcPts val="0"/>
              </a:spcBef>
              <a:buNone/>
            </a:pPr>
            <a:r>
              <a:rPr lang="en-US" sz="1800" dirty="0">
                <a:solidFill>
                  <a:schemeClr val="tx1"/>
                </a:solidFill>
                <a:latin typeface="Abadi" panose="020B0604020104020204" pitchFamily="34" charset="0"/>
              </a:rPr>
              <a:t>• </a:t>
            </a:r>
            <a:r>
              <a:rPr lang="en-US" sz="1700" dirty="0">
                <a:solidFill>
                  <a:schemeClr val="tx1"/>
                </a:solidFill>
                <a:latin typeface="Abadi" panose="020B0604020104020204" pitchFamily="34" charset="0"/>
              </a:rPr>
              <a:t>Space X uses 4 different launch sites</a:t>
            </a:r>
          </a:p>
          <a:p>
            <a:pPr marL="457200" lvl="1" indent="0">
              <a:lnSpc>
                <a:spcPct val="100000"/>
              </a:lnSpc>
              <a:spcBef>
                <a:spcPts val="0"/>
              </a:spcBef>
              <a:buNone/>
            </a:pPr>
            <a:r>
              <a:rPr lang="en-US" sz="1700" dirty="0">
                <a:solidFill>
                  <a:schemeClr val="tx1"/>
                </a:solidFill>
                <a:latin typeface="Abadi" panose="020B0604020104020204" pitchFamily="34" charset="0"/>
              </a:rPr>
              <a:t>• The first launches were done to Space X itself and NASA</a:t>
            </a:r>
          </a:p>
          <a:p>
            <a:pPr marL="457200" lvl="1" indent="0">
              <a:lnSpc>
                <a:spcPct val="100000"/>
              </a:lnSpc>
              <a:spcBef>
                <a:spcPts val="0"/>
              </a:spcBef>
              <a:buNone/>
            </a:pPr>
            <a:r>
              <a:rPr lang="en-US" sz="1700" dirty="0">
                <a:solidFill>
                  <a:schemeClr val="tx1"/>
                </a:solidFill>
                <a:latin typeface="Abadi" panose="020B0604020104020204" pitchFamily="34" charset="0"/>
              </a:rPr>
              <a:t>• The average payload of F9 v1.1 booster is 2,928 kg</a:t>
            </a:r>
          </a:p>
          <a:p>
            <a:pPr marL="457200" lvl="1" indent="0">
              <a:lnSpc>
                <a:spcPct val="100000"/>
              </a:lnSpc>
              <a:spcBef>
                <a:spcPts val="0"/>
              </a:spcBef>
              <a:buNone/>
            </a:pPr>
            <a:r>
              <a:rPr lang="en-US" sz="1700" dirty="0">
                <a:solidFill>
                  <a:schemeClr val="tx1"/>
                </a:solidFill>
                <a:latin typeface="Abadi" panose="020B0604020104020204" pitchFamily="34" charset="0"/>
              </a:rPr>
              <a:t>• The first success landing outcome happened in 2015 five years after the first launch</a:t>
            </a:r>
          </a:p>
          <a:p>
            <a:pPr marL="457200" lvl="1" indent="0">
              <a:lnSpc>
                <a:spcPct val="100000"/>
              </a:lnSpc>
              <a:spcBef>
                <a:spcPts val="0"/>
              </a:spcBef>
              <a:buNone/>
            </a:pPr>
            <a:r>
              <a:rPr lang="en-US" sz="1700" dirty="0">
                <a:solidFill>
                  <a:schemeClr val="tx1"/>
                </a:solidFill>
                <a:latin typeface="Abadi" panose="020B0604020104020204" pitchFamily="34" charset="0"/>
              </a:rPr>
              <a:t>• Many Falcon 9 booster versions were successful at landing in drone ships having payload above the average</a:t>
            </a:r>
          </a:p>
          <a:p>
            <a:pPr marL="457200" lvl="1" indent="0">
              <a:lnSpc>
                <a:spcPct val="100000"/>
              </a:lnSpc>
              <a:spcBef>
                <a:spcPts val="0"/>
              </a:spcBef>
              <a:buNone/>
            </a:pPr>
            <a:r>
              <a:rPr lang="en-US" sz="1700" dirty="0">
                <a:solidFill>
                  <a:schemeClr val="tx1"/>
                </a:solidFill>
                <a:latin typeface="Abadi" panose="020B0604020104020204" pitchFamily="34" charset="0"/>
              </a:rPr>
              <a:t>• Almost 100% of mission outcomes were successful</a:t>
            </a:r>
          </a:p>
          <a:p>
            <a:pPr marL="457200" lvl="1" indent="0">
              <a:lnSpc>
                <a:spcPct val="100000"/>
              </a:lnSpc>
              <a:spcBef>
                <a:spcPts val="0"/>
              </a:spcBef>
              <a:buNone/>
            </a:pPr>
            <a:r>
              <a:rPr lang="en-US" sz="1700" dirty="0">
                <a:solidFill>
                  <a:schemeClr val="tx1"/>
                </a:solidFill>
                <a:latin typeface="Abadi" panose="020B0604020104020204" pitchFamily="34" charset="0"/>
              </a:rPr>
              <a:t>• Two booster versions failed at landing in drone ships in 2015: F9 v1.1 B1012 and F9 v1.1 B1015</a:t>
            </a:r>
          </a:p>
          <a:p>
            <a:pPr marL="457200" lvl="1" indent="0">
              <a:lnSpc>
                <a:spcPct val="100000"/>
              </a:lnSpc>
              <a:spcBef>
                <a:spcPts val="0"/>
              </a:spcBef>
              <a:buNone/>
            </a:pPr>
            <a:r>
              <a:rPr lang="en-US" sz="1700" dirty="0">
                <a:solidFill>
                  <a:schemeClr val="tx1"/>
                </a:solidFill>
                <a:latin typeface="Abadi" panose="020B0604020104020204" pitchFamily="34" charset="0"/>
              </a:rPr>
              <a:t>• The number of landing outcomes became as better as years passed</a:t>
            </a:r>
          </a:p>
          <a:p>
            <a:pPr marL="457200" lvl="1" indent="0">
              <a:buNone/>
            </a:pPr>
            <a:endParaRPr lang="en-US" sz="2200" dirty="0">
              <a:latin typeface="Calibri_l_5"/>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tx1"/>
                </a:solidFill>
                <a:latin typeface="Abadi" panose="020B0604020104020204" pitchFamily="34" charset="0"/>
              </a:rPr>
              <a:t>• Using interactive analytics, it was possible to identify launch sites are in safe places, for example, near the ocean with good surrounding infrastructure nearby</a:t>
            </a:r>
          </a:p>
          <a:p>
            <a:pPr marL="0" indent="0">
              <a:lnSpc>
                <a:spcPct val="100000"/>
              </a:lnSpc>
              <a:spcBef>
                <a:spcPts val="1400"/>
              </a:spcBef>
              <a:buNone/>
            </a:pPr>
            <a:r>
              <a:rPr lang="en-US" sz="2200" dirty="0">
                <a:solidFill>
                  <a:schemeClr val="tx1"/>
                </a:solidFill>
                <a:latin typeface="Abadi" panose="020B0604020104020204" pitchFamily="34" charset="0"/>
              </a:rPr>
              <a:t>• Most launches happen at east cost USA sites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EBA8B209-209C-56E6-3C3B-997BDD299907}"/>
              </a:ext>
            </a:extLst>
          </p:cNvPr>
          <p:cNvPicPr>
            <a:picLocks noChangeAspect="1"/>
          </p:cNvPicPr>
          <p:nvPr/>
        </p:nvPicPr>
        <p:blipFill>
          <a:blip r:embed="rId4"/>
          <a:stretch>
            <a:fillRect/>
          </a:stretch>
        </p:blipFill>
        <p:spPr>
          <a:xfrm>
            <a:off x="734028" y="3194188"/>
            <a:ext cx="10240804" cy="2562583"/>
          </a:xfrm>
          <a:prstGeom prst="rect">
            <a:avLst/>
          </a:prstGeom>
        </p:spPr>
      </p:pic>
    </p:spTree>
    <p:extLst>
      <p:ext uri="{BB962C8B-B14F-4D97-AF65-F5344CB8AC3E}">
        <p14:creationId xmlns:p14="http://schemas.microsoft.com/office/powerpoint/2010/main" val="1959487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Predictive Analysis showed that Decision Tree Classifier is the best model to predict successful landings, having an accuracy of over 87% and accuracy for test data greater than 94%.</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78C67262-2223-4404-574B-0A0CEC673E25}"/>
              </a:ext>
            </a:extLst>
          </p:cNvPr>
          <p:cNvPicPr>
            <a:picLocks noChangeAspect="1"/>
          </p:cNvPicPr>
          <p:nvPr/>
        </p:nvPicPr>
        <p:blipFill>
          <a:blip r:embed="rId4"/>
          <a:stretch>
            <a:fillRect/>
          </a:stretch>
        </p:blipFill>
        <p:spPr>
          <a:xfrm>
            <a:off x="4132071" y="2883664"/>
            <a:ext cx="3791479" cy="2695951"/>
          </a:xfrm>
          <a:prstGeom prst="rect">
            <a:avLst/>
          </a:prstGeom>
        </p:spPr>
      </p:pic>
    </p:spTree>
    <p:extLst>
      <p:ext uri="{BB962C8B-B14F-4D97-AF65-F5344CB8AC3E}">
        <p14:creationId xmlns:p14="http://schemas.microsoft.com/office/powerpoint/2010/main" val="1004377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0725" y="14020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3860800"/>
            <a:ext cx="10592999" cy="2008188"/>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 According to the plot above, it’s possible to verify that the best launch site nowadays is CCAF5 SLC 40, where most of recent launches were successful</a:t>
            </a:r>
          </a:p>
          <a:p>
            <a:pPr marL="0" indent="0">
              <a:lnSpc>
                <a:spcPct val="100000"/>
              </a:lnSpc>
              <a:spcBef>
                <a:spcPts val="1400"/>
              </a:spcBef>
              <a:buNone/>
            </a:pPr>
            <a:r>
              <a:rPr lang="en-US" sz="2200" dirty="0">
                <a:latin typeface="Abadi" panose="020B0604020104020204" pitchFamily="34" charset="0"/>
              </a:rPr>
              <a:t>• In second place VAFB SLC 4E and third place KSC LC 39A</a:t>
            </a:r>
          </a:p>
          <a:p>
            <a:pPr marL="0" indent="0">
              <a:lnSpc>
                <a:spcPct val="100000"/>
              </a:lnSpc>
              <a:spcBef>
                <a:spcPts val="1400"/>
              </a:spcBef>
              <a:buNone/>
            </a:pPr>
            <a:r>
              <a:rPr lang="en-US" sz="2200" dirty="0">
                <a:latin typeface="Abadi" panose="020B0604020104020204" pitchFamily="34" charset="0"/>
              </a:rPr>
              <a:t>• It’s also possible to see that the general success rate improved over time.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60AEBD6A-D13A-0E5B-9BA2-ED9F6234118A}"/>
              </a:ext>
            </a:extLst>
          </p:cNvPr>
          <p:cNvPicPr>
            <a:picLocks noChangeAspect="1"/>
          </p:cNvPicPr>
          <p:nvPr/>
        </p:nvPicPr>
        <p:blipFill>
          <a:blip r:embed="rId3"/>
          <a:stretch>
            <a:fillRect/>
          </a:stretch>
        </p:blipFill>
        <p:spPr>
          <a:xfrm>
            <a:off x="1642443" y="1371600"/>
            <a:ext cx="8907113" cy="24892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0708"/>
            <a:ext cx="10687961" cy="988812"/>
          </a:xfrm>
          <a:prstGeom prst="rect">
            <a:avLst/>
          </a:prstGeom>
        </p:spPr>
        <p:txBody>
          <a:bodyPr>
            <a:noAutofit/>
          </a:bodyPr>
          <a:lstStyle/>
          <a:p>
            <a:pPr marL="0" indent="0">
              <a:lnSpc>
                <a:spcPct val="100000"/>
              </a:lnSpc>
              <a:spcBef>
                <a:spcPts val="1400"/>
              </a:spcBef>
              <a:buNone/>
            </a:pPr>
            <a:r>
              <a:rPr lang="en-US" sz="2200" dirty="0">
                <a:latin typeface="Abadi" panose="020B0604020104020204" pitchFamily="34" charset="0"/>
              </a:rPr>
              <a:t>• Payloads over 9,000kg (about the weight of a school bus) have excellent success rate</a:t>
            </a:r>
          </a:p>
          <a:p>
            <a:pPr marL="0" indent="0">
              <a:lnSpc>
                <a:spcPct val="100000"/>
              </a:lnSpc>
              <a:spcBef>
                <a:spcPts val="1400"/>
              </a:spcBef>
              <a:buNone/>
            </a:pPr>
            <a:r>
              <a:rPr lang="en-US" sz="2200" dirty="0">
                <a:latin typeface="Abadi" panose="020B0604020104020204" pitchFamily="34" charset="0"/>
              </a:rPr>
              <a:t>• Payloads over 12,000kg seems to be possible only on CCAFS SLC 40 and KSC LC 39A launch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F4ECFC86-3421-85CB-1D2C-0E7A1497F4C8}"/>
              </a:ext>
            </a:extLst>
          </p:cNvPr>
          <p:cNvPicPr>
            <a:picLocks noChangeAspect="1"/>
          </p:cNvPicPr>
          <p:nvPr/>
        </p:nvPicPr>
        <p:blipFill>
          <a:blip r:embed="rId3"/>
          <a:stretch>
            <a:fillRect/>
          </a:stretch>
        </p:blipFill>
        <p:spPr>
          <a:xfrm>
            <a:off x="1704362" y="2787146"/>
            <a:ext cx="8783276" cy="363321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2040" y="1615852"/>
            <a:ext cx="5201561" cy="3811588"/>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The biggest success rates happens to orbits: </a:t>
            </a:r>
          </a:p>
          <a:p>
            <a:pPr marL="457200" lvl="1" indent="0">
              <a:lnSpc>
                <a:spcPct val="100000"/>
              </a:lnSpc>
              <a:spcBef>
                <a:spcPts val="0"/>
              </a:spcBef>
              <a:buNone/>
            </a:pPr>
            <a:r>
              <a:rPr lang="en-US" sz="1800" dirty="0">
                <a:latin typeface="Abadi" panose="020B0604020104020204" pitchFamily="34" charset="0"/>
              </a:rPr>
              <a:t>• ES-L1</a:t>
            </a:r>
          </a:p>
          <a:p>
            <a:pPr marL="457200" lvl="1" indent="0">
              <a:lnSpc>
                <a:spcPct val="100000"/>
              </a:lnSpc>
              <a:spcBef>
                <a:spcPts val="0"/>
              </a:spcBef>
              <a:buNone/>
            </a:pPr>
            <a:r>
              <a:rPr lang="en-US" sz="1800" dirty="0">
                <a:latin typeface="Abadi" panose="020B0604020104020204" pitchFamily="34" charset="0"/>
              </a:rPr>
              <a:t>• GEO</a:t>
            </a:r>
          </a:p>
          <a:p>
            <a:pPr marL="457200" lvl="1" indent="0">
              <a:lnSpc>
                <a:spcPct val="100000"/>
              </a:lnSpc>
              <a:spcBef>
                <a:spcPts val="0"/>
              </a:spcBef>
              <a:buNone/>
            </a:pPr>
            <a:r>
              <a:rPr lang="en-US" sz="1800" dirty="0">
                <a:latin typeface="Abadi" panose="020B0604020104020204" pitchFamily="34" charset="0"/>
              </a:rPr>
              <a:t>• HEO</a:t>
            </a:r>
          </a:p>
          <a:p>
            <a:pPr marL="457200" lvl="1" indent="0">
              <a:lnSpc>
                <a:spcPct val="100000"/>
              </a:lnSpc>
              <a:spcBef>
                <a:spcPts val="0"/>
              </a:spcBef>
              <a:buNone/>
            </a:pPr>
            <a:r>
              <a:rPr lang="en-US" sz="1800" dirty="0">
                <a:latin typeface="Abadi" panose="020B0604020104020204" pitchFamily="34" charset="0"/>
              </a:rPr>
              <a:t>• SSO</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BD4EEAE-70AE-7A3B-0CC6-86D514B46F8D}"/>
              </a:ext>
            </a:extLst>
          </p:cNvPr>
          <p:cNvPicPr>
            <a:picLocks noChangeAspect="1"/>
          </p:cNvPicPr>
          <p:nvPr/>
        </p:nvPicPr>
        <p:blipFill>
          <a:blip r:embed="rId3"/>
          <a:stretch>
            <a:fillRect/>
          </a:stretch>
        </p:blipFill>
        <p:spPr>
          <a:xfrm>
            <a:off x="6228400" y="1615852"/>
            <a:ext cx="4972744" cy="474411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7823"/>
            <a:ext cx="10687961" cy="1079844"/>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 Apparently, success rate improved over time to all orbits</a:t>
            </a:r>
          </a:p>
          <a:p>
            <a:pPr marL="0" indent="0">
              <a:lnSpc>
                <a:spcPct val="100000"/>
              </a:lnSpc>
              <a:spcBef>
                <a:spcPts val="1400"/>
              </a:spcBef>
              <a:buNone/>
            </a:pPr>
            <a:r>
              <a:rPr lang="en-US" sz="2200" dirty="0">
                <a:latin typeface="Abadi" panose="020B0604020104020204" pitchFamily="34" charset="0"/>
              </a:rPr>
              <a:t>• VLEO orbit seems a new business opportunity, due to recent increase of its frequency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99273B29-123A-A3D2-9574-8BC91C27BD73}"/>
              </a:ext>
            </a:extLst>
          </p:cNvPr>
          <p:cNvPicPr>
            <a:picLocks noChangeAspect="1"/>
          </p:cNvPicPr>
          <p:nvPr/>
        </p:nvPicPr>
        <p:blipFill>
          <a:blip r:embed="rId3"/>
          <a:stretch>
            <a:fillRect/>
          </a:stretch>
        </p:blipFill>
        <p:spPr>
          <a:xfrm>
            <a:off x="1689011" y="2597667"/>
            <a:ext cx="8849960" cy="405821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86840"/>
            <a:ext cx="10781909" cy="1661160"/>
          </a:xfrm>
          <a:prstGeom prst="rect">
            <a:avLst/>
          </a:prstGeom>
        </p:spPr>
        <p:txBody>
          <a:bodyPr>
            <a:normAutofit/>
          </a:bodyPr>
          <a:lstStyle/>
          <a:p>
            <a:pPr marL="0" indent="0">
              <a:lnSpc>
                <a:spcPct val="100000"/>
              </a:lnSpc>
              <a:spcBef>
                <a:spcPts val="0"/>
              </a:spcBef>
              <a:buNone/>
            </a:pPr>
            <a:r>
              <a:rPr lang="en-US" sz="2200" dirty="0">
                <a:latin typeface="Abadi" panose="020B0604020104020204" pitchFamily="34" charset="0"/>
              </a:rPr>
              <a:t>• Apparently, there is no relation between payload and success rate to orbit GTO</a:t>
            </a:r>
          </a:p>
          <a:p>
            <a:pPr marL="0" indent="0">
              <a:lnSpc>
                <a:spcPct val="100000"/>
              </a:lnSpc>
              <a:spcBef>
                <a:spcPts val="0"/>
              </a:spcBef>
              <a:buNone/>
            </a:pPr>
            <a:r>
              <a:rPr lang="en-US" sz="2200" dirty="0">
                <a:latin typeface="Abadi" panose="020B0604020104020204" pitchFamily="34" charset="0"/>
              </a:rPr>
              <a:t>• ISS orbit has the widest range of payload and a good rate of success</a:t>
            </a:r>
          </a:p>
          <a:p>
            <a:pPr marL="0" indent="0">
              <a:lnSpc>
                <a:spcPct val="100000"/>
              </a:lnSpc>
              <a:spcBef>
                <a:spcPts val="0"/>
              </a:spcBef>
              <a:buNone/>
            </a:pPr>
            <a:r>
              <a:rPr lang="en-US" sz="2200" dirty="0">
                <a:latin typeface="Abadi" panose="020B0604020104020204" pitchFamily="34" charset="0"/>
              </a:rPr>
              <a:t>• There are few launches to the orbits SO and GEO.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13E6642F-86A7-030B-7342-051DD6E17298}"/>
              </a:ext>
            </a:extLst>
          </p:cNvPr>
          <p:cNvPicPr>
            <a:picLocks noChangeAspect="1"/>
          </p:cNvPicPr>
          <p:nvPr/>
        </p:nvPicPr>
        <p:blipFill>
          <a:blip r:embed="rId3"/>
          <a:stretch>
            <a:fillRect/>
          </a:stretch>
        </p:blipFill>
        <p:spPr>
          <a:xfrm>
            <a:off x="1690072" y="2531534"/>
            <a:ext cx="8811855" cy="403916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9851" y="1627639"/>
            <a:ext cx="10525760" cy="1379721"/>
          </a:xfrm>
          <a:prstGeom prst="rect">
            <a:avLst/>
          </a:prstGeom>
        </p:spPr>
        <p:txBody>
          <a:bodyPr>
            <a:normAutofit/>
          </a:bodyPr>
          <a:lstStyle/>
          <a:p>
            <a:pPr marL="0" indent="0">
              <a:lnSpc>
                <a:spcPct val="100000"/>
              </a:lnSpc>
              <a:spcBef>
                <a:spcPts val="0"/>
              </a:spcBef>
              <a:buNone/>
            </a:pPr>
            <a:r>
              <a:rPr lang="en-US" sz="2200" dirty="0">
                <a:latin typeface="Abadi" panose="020B0604020104020204" pitchFamily="34" charset="0"/>
              </a:rPr>
              <a:t>• Success rate started increasing in 2013 and kept until 2020</a:t>
            </a:r>
          </a:p>
          <a:p>
            <a:pPr marL="0" indent="0">
              <a:lnSpc>
                <a:spcPct val="100000"/>
              </a:lnSpc>
              <a:spcBef>
                <a:spcPts val="0"/>
              </a:spcBef>
              <a:buNone/>
            </a:pPr>
            <a:r>
              <a:rPr lang="en-US" sz="2200" dirty="0">
                <a:latin typeface="Abadi" panose="020B0604020104020204" pitchFamily="34" charset="0"/>
              </a:rPr>
              <a:t>• It seems that the first three years were a period of adjustments and improvements of technology.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2DCA895D-5259-C9F1-7134-C26E1E6A601E}"/>
              </a:ext>
            </a:extLst>
          </p:cNvPr>
          <p:cNvPicPr>
            <a:picLocks noChangeAspect="1"/>
          </p:cNvPicPr>
          <p:nvPr/>
        </p:nvPicPr>
        <p:blipFill>
          <a:blip r:embed="rId3"/>
          <a:stretch>
            <a:fillRect/>
          </a:stretch>
        </p:blipFill>
        <p:spPr>
          <a:xfrm>
            <a:off x="2071126" y="2926080"/>
            <a:ext cx="8049748" cy="36842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207895"/>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 According to data, there are four launch sites: CCAFS LC-40, CCAFS SLC-40, KSC LC-39A and VAFB SLC-4E</a:t>
            </a:r>
          </a:p>
          <a:p>
            <a:pPr marL="0" indent="0">
              <a:lnSpc>
                <a:spcPct val="100000"/>
              </a:lnSpc>
              <a:spcBef>
                <a:spcPts val="1400"/>
              </a:spcBef>
              <a:buNone/>
            </a:pPr>
            <a:r>
              <a:rPr lang="en-US" sz="2200" dirty="0">
                <a:latin typeface="Abadi" panose="020B0604020104020204" pitchFamily="34" charset="0"/>
              </a:rPr>
              <a:t>• They are obtained by selecting unique occurrences of “</a:t>
            </a:r>
            <a:r>
              <a:rPr lang="en-US" sz="2200" i="1" dirty="0" err="1">
                <a:latin typeface="Abadi" panose="020B0604020104020204" pitchFamily="34" charset="0"/>
              </a:rPr>
              <a:t>launch_site</a:t>
            </a:r>
            <a:r>
              <a:rPr lang="en-US" sz="2200" dirty="0">
                <a:latin typeface="Abadi" panose="020B0604020104020204" pitchFamily="34" charset="0"/>
              </a:rPr>
              <a:t>” values from the dataset.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8C11F85B-0D2A-52E2-D042-2EEF6CFCC24C}"/>
              </a:ext>
            </a:extLst>
          </p:cNvPr>
          <p:cNvPicPr>
            <a:picLocks noChangeAspect="1"/>
          </p:cNvPicPr>
          <p:nvPr/>
        </p:nvPicPr>
        <p:blipFill>
          <a:blip r:embed="rId3"/>
          <a:stretch>
            <a:fillRect/>
          </a:stretch>
        </p:blipFill>
        <p:spPr>
          <a:xfrm>
            <a:off x="762027" y="2296899"/>
            <a:ext cx="10659963" cy="306747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03375"/>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 Total payload carried by boosters from NASA: 111.268 Kg</a:t>
            </a:r>
          </a:p>
          <a:p>
            <a:pPr marL="0" indent="0">
              <a:lnSpc>
                <a:spcPct val="100000"/>
              </a:lnSpc>
              <a:spcBef>
                <a:spcPts val="1400"/>
              </a:spcBef>
              <a:buNone/>
            </a:pPr>
            <a:r>
              <a:rPr lang="en-US" sz="2200" dirty="0">
                <a:latin typeface="Abadi" panose="020B0604020104020204" pitchFamily="34" charset="0"/>
              </a:rPr>
              <a:t>• Total payload calculated above, by summing all payloads whose codes contain ‘CRS’, which corresponds to 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4865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 = 2,928 Kg</a:t>
            </a:r>
          </a:p>
          <a:p>
            <a:pPr marL="0" indent="0">
              <a:lnSpc>
                <a:spcPct val="100000"/>
              </a:lnSpc>
              <a:spcBef>
                <a:spcPts val="1400"/>
              </a:spcBef>
              <a:buNone/>
            </a:pPr>
            <a:r>
              <a:rPr lang="en-US" sz="2200" dirty="0">
                <a:latin typeface="Abadi" panose="020B0604020104020204" pitchFamily="34" charset="0"/>
              </a:rPr>
              <a:t>• Filtering data by the booster version above and calculating the average payload mass we obtained the value of 2,928 Kg.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2560"/>
            <a:ext cx="10326708" cy="229232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457200" lvl="1" indent="0">
              <a:lnSpc>
                <a:spcPct val="100000"/>
              </a:lnSpc>
              <a:spcBef>
                <a:spcPts val="0"/>
              </a:spcBef>
              <a:buNone/>
            </a:pPr>
            <a:r>
              <a:rPr lang="en-US" sz="1400" dirty="0">
                <a:solidFill>
                  <a:schemeClr val="tx1"/>
                </a:solidFill>
                <a:latin typeface="Abadi" panose="020B0604020104020204" pitchFamily="34" charset="0"/>
              </a:rPr>
              <a:t>• Collect data using SpaceX REST API and web scraping techniques</a:t>
            </a:r>
          </a:p>
          <a:p>
            <a:pPr marL="457200" lvl="1" indent="0">
              <a:lnSpc>
                <a:spcPct val="100000"/>
              </a:lnSpc>
              <a:spcBef>
                <a:spcPts val="0"/>
              </a:spcBef>
              <a:buNone/>
            </a:pPr>
            <a:r>
              <a:rPr lang="en-US" sz="1400" dirty="0">
                <a:solidFill>
                  <a:schemeClr val="tx1"/>
                </a:solidFill>
                <a:latin typeface="Abadi" panose="020B0604020104020204" pitchFamily="34" charset="0"/>
              </a:rPr>
              <a:t>• Wrangle data to create success/fail outcome variable </a:t>
            </a:r>
          </a:p>
          <a:p>
            <a:pPr marL="457200" lvl="1" indent="0">
              <a:lnSpc>
                <a:spcPct val="100000"/>
              </a:lnSpc>
              <a:spcBef>
                <a:spcPts val="0"/>
              </a:spcBef>
              <a:buNone/>
            </a:pPr>
            <a:r>
              <a:rPr lang="en-US" sz="1400" dirty="0">
                <a:solidFill>
                  <a:schemeClr val="tx1"/>
                </a:solidFill>
                <a:latin typeface="Abadi" panose="020B0604020104020204" pitchFamily="34" charset="0"/>
              </a:rPr>
              <a:t>• Explore data with data </a:t>
            </a:r>
            <a:r>
              <a:rPr lang="en-US" sz="1400" dirty="0" err="1">
                <a:solidFill>
                  <a:schemeClr val="tx1"/>
                </a:solidFill>
                <a:latin typeface="Abadi" panose="020B0604020104020204" pitchFamily="34" charset="0"/>
              </a:rPr>
              <a:t>visualisation</a:t>
            </a:r>
            <a:r>
              <a:rPr lang="en-US" sz="1400" dirty="0">
                <a:solidFill>
                  <a:schemeClr val="tx1"/>
                </a:solidFill>
                <a:latin typeface="Abadi" panose="020B0604020104020204" pitchFamily="34" charset="0"/>
              </a:rPr>
              <a:t> techniques, considering the following factors: payload, launch site, flight number and yearly trend</a:t>
            </a:r>
          </a:p>
          <a:p>
            <a:pPr marL="457200" lvl="1" indent="0">
              <a:lnSpc>
                <a:spcPct val="100000"/>
              </a:lnSpc>
              <a:spcBef>
                <a:spcPts val="0"/>
              </a:spcBef>
              <a:buNone/>
            </a:pPr>
            <a:r>
              <a:rPr lang="en-US" sz="1400" dirty="0">
                <a:solidFill>
                  <a:schemeClr val="tx1"/>
                </a:solidFill>
                <a:latin typeface="Abadi" panose="020B0604020104020204" pitchFamily="34" charset="0"/>
              </a:rPr>
              <a:t>• </a:t>
            </a:r>
            <a:r>
              <a:rPr lang="en-US" sz="1400" dirty="0" err="1">
                <a:solidFill>
                  <a:schemeClr val="tx1"/>
                </a:solidFill>
                <a:latin typeface="Abadi" panose="020B0604020104020204" pitchFamily="34" charset="0"/>
              </a:rPr>
              <a:t>Analyse</a:t>
            </a:r>
            <a:r>
              <a:rPr lang="en-US" sz="1400" dirty="0">
                <a:solidFill>
                  <a:schemeClr val="tx1"/>
                </a:solidFill>
                <a:latin typeface="Abadi" panose="020B0604020104020204" pitchFamily="34" charset="0"/>
              </a:rPr>
              <a:t> the data with SQL, calculating the following statistics: total payload, payload range for successful launches, and total # of successful and failed outcomes</a:t>
            </a:r>
          </a:p>
          <a:p>
            <a:pPr marL="457200" lvl="1" indent="0">
              <a:lnSpc>
                <a:spcPct val="100000"/>
              </a:lnSpc>
              <a:spcBef>
                <a:spcPts val="0"/>
              </a:spcBef>
              <a:buNone/>
            </a:pPr>
            <a:r>
              <a:rPr lang="en-US" sz="1400" dirty="0">
                <a:solidFill>
                  <a:schemeClr val="tx1"/>
                </a:solidFill>
                <a:latin typeface="Abadi" panose="020B0604020104020204" pitchFamily="34" charset="0"/>
              </a:rPr>
              <a:t>• Explore launch site success rates and proximity to geographical markers </a:t>
            </a:r>
          </a:p>
          <a:p>
            <a:pPr marL="457200" lvl="1" indent="0">
              <a:lnSpc>
                <a:spcPct val="100000"/>
              </a:lnSpc>
              <a:spcBef>
                <a:spcPts val="0"/>
              </a:spcBef>
              <a:buNone/>
            </a:pPr>
            <a:r>
              <a:rPr lang="en-US" sz="1400" dirty="0">
                <a:solidFill>
                  <a:schemeClr val="tx1"/>
                </a:solidFill>
                <a:latin typeface="Abadi" panose="020B0604020104020204" pitchFamily="34" charset="0"/>
              </a:rPr>
              <a:t>• </a:t>
            </a:r>
            <a:r>
              <a:rPr lang="en-US" sz="1400" dirty="0" err="1">
                <a:solidFill>
                  <a:schemeClr val="tx1"/>
                </a:solidFill>
                <a:latin typeface="Abadi" panose="020B0604020104020204" pitchFamily="34" charset="0"/>
              </a:rPr>
              <a:t>Visualise</a:t>
            </a:r>
            <a:r>
              <a:rPr lang="en-US" sz="1400" dirty="0">
                <a:solidFill>
                  <a:schemeClr val="tx1"/>
                </a:solidFill>
                <a:latin typeface="Abadi" panose="020B0604020104020204" pitchFamily="34" charset="0"/>
              </a:rPr>
              <a:t> the launch sites with the most success and successful payload ranges </a:t>
            </a:r>
          </a:p>
          <a:p>
            <a:pPr marL="457200" lvl="1" indent="0">
              <a:lnSpc>
                <a:spcPct val="100000"/>
              </a:lnSpc>
              <a:spcBef>
                <a:spcPts val="0"/>
              </a:spcBef>
              <a:buNone/>
            </a:pPr>
            <a:r>
              <a:rPr lang="en-US" sz="1400" dirty="0">
                <a:solidFill>
                  <a:schemeClr val="tx1"/>
                </a:solidFill>
                <a:latin typeface="Abadi" panose="020B0604020104020204" pitchFamily="34" charset="0"/>
              </a:rPr>
              <a:t>• Build Models to predict landing outcomes using logistic regression, support vector machine (SVM), decision tree and K -nearest neighbor (KNN)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0"/>
              </a:spcBef>
              <a:buNone/>
            </a:pPr>
            <a:r>
              <a:rPr lang="en-US" sz="1600" dirty="0">
                <a:solidFill>
                  <a:schemeClr val="tx1"/>
                </a:solidFill>
                <a:latin typeface="Abadi" panose="020B0604020104020204" pitchFamily="34" charset="0"/>
              </a:rPr>
              <a:t>	</a:t>
            </a:r>
            <a:r>
              <a:rPr lang="en-US" sz="1600" b="1" dirty="0">
                <a:solidFill>
                  <a:schemeClr val="tx1"/>
                </a:solidFill>
                <a:latin typeface="Abadi" panose="020B0604020104020204" pitchFamily="34" charset="0"/>
              </a:rPr>
              <a:t>Exploratory Data Analysis: </a:t>
            </a:r>
          </a:p>
          <a:p>
            <a:pPr marL="914400" lvl="2" indent="0">
              <a:lnSpc>
                <a:spcPct val="100000"/>
              </a:lnSpc>
              <a:spcBef>
                <a:spcPts val="0"/>
              </a:spcBef>
              <a:buNone/>
            </a:pPr>
            <a:r>
              <a:rPr lang="en-US" sz="1600" dirty="0">
                <a:solidFill>
                  <a:schemeClr val="tx1"/>
                </a:solidFill>
                <a:latin typeface="Abadi" panose="020B0604020104020204" pitchFamily="34" charset="0"/>
              </a:rPr>
              <a:t>• Launch success has improved over time </a:t>
            </a:r>
          </a:p>
          <a:p>
            <a:pPr marL="914400" lvl="2" indent="0">
              <a:lnSpc>
                <a:spcPct val="100000"/>
              </a:lnSpc>
              <a:spcBef>
                <a:spcPts val="0"/>
              </a:spcBef>
              <a:buNone/>
            </a:pPr>
            <a:r>
              <a:rPr lang="en-US" sz="1600" dirty="0">
                <a:solidFill>
                  <a:schemeClr val="tx1"/>
                </a:solidFill>
                <a:latin typeface="Abadi" panose="020B0604020104020204" pitchFamily="34" charset="0"/>
              </a:rPr>
              <a:t>• KSC LC-39A has the highest success rate among landing sites </a:t>
            </a:r>
          </a:p>
          <a:p>
            <a:pPr marL="914400" lvl="2" indent="0">
              <a:lnSpc>
                <a:spcPct val="100000"/>
              </a:lnSpc>
              <a:spcBef>
                <a:spcPts val="0"/>
              </a:spcBef>
              <a:buNone/>
            </a:pPr>
            <a:r>
              <a:rPr lang="en-US" sz="1600" dirty="0">
                <a:solidFill>
                  <a:schemeClr val="tx1"/>
                </a:solidFill>
                <a:latin typeface="Abadi" panose="020B0604020104020204" pitchFamily="34" charset="0"/>
              </a:rPr>
              <a:t>• Orbits ES -L1, GEO, HEO, and SSO have a 100% success rate </a:t>
            </a:r>
          </a:p>
          <a:p>
            <a:pPr marL="0" indent="0">
              <a:lnSpc>
                <a:spcPct val="100000"/>
              </a:lnSpc>
              <a:spcBef>
                <a:spcPts val="0"/>
              </a:spcBef>
              <a:buNone/>
            </a:pPr>
            <a:r>
              <a:rPr lang="en-US" sz="1600" dirty="0">
                <a:solidFill>
                  <a:schemeClr val="tx1"/>
                </a:solidFill>
                <a:latin typeface="Abadi" panose="020B0604020104020204" pitchFamily="34" charset="0"/>
              </a:rPr>
              <a:t>	</a:t>
            </a:r>
            <a:r>
              <a:rPr lang="en-US" sz="1600" b="1" dirty="0" err="1">
                <a:solidFill>
                  <a:schemeClr val="tx1"/>
                </a:solidFill>
                <a:latin typeface="Abadi" panose="020B0604020104020204" pitchFamily="34" charset="0"/>
              </a:rPr>
              <a:t>Visualisation</a:t>
            </a:r>
            <a:r>
              <a:rPr lang="en-US" sz="1600" b="1" dirty="0">
                <a:solidFill>
                  <a:schemeClr val="tx1"/>
                </a:solidFill>
                <a:latin typeface="Abadi" panose="020B0604020104020204" pitchFamily="34" charset="0"/>
              </a:rPr>
              <a:t>/Analytics: </a:t>
            </a:r>
          </a:p>
          <a:p>
            <a:pPr marL="0" indent="0">
              <a:lnSpc>
                <a:spcPct val="100000"/>
              </a:lnSpc>
              <a:spcBef>
                <a:spcPts val="0"/>
              </a:spcBef>
              <a:buNone/>
            </a:pPr>
            <a:r>
              <a:rPr lang="en-US" sz="1600" dirty="0">
                <a:solidFill>
                  <a:schemeClr val="tx1"/>
                </a:solidFill>
                <a:latin typeface="Abadi" panose="020B0604020104020204" pitchFamily="34" charset="0"/>
              </a:rPr>
              <a:t>	• Most launch sites are near the equator, and all are close to the coast</a:t>
            </a:r>
          </a:p>
          <a:p>
            <a:pPr marL="457200" lvl="1" indent="0">
              <a:lnSpc>
                <a:spcPct val="100000"/>
              </a:lnSpc>
              <a:spcBef>
                <a:spcPts val="0"/>
              </a:spcBef>
              <a:buNone/>
            </a:pPr>
            <a:r>
              <a:rPr lang="en-US" sz="1200" dirty="0">
                <a:solidFill>
                  <a:schemeClr val="tx1"/>
                </a:solidFill>
                <a:latin typeface="Abadi" panose="020B0604020104020204" pitchFamily="34" charset="0"/>
              </a:rPr>
              <a:t>	</a:t>
            </a:r>
            <a:r>
              <a:rPr lang="en-US" sz="1600" b="1" dirty="0">
                <a:solidFill>
                  <a:schemeClr val="tx1"/>
                </a:solidFill>
                <a:latin typeface="Abadi" panose="020B0604020104020204" pitchFamily="34" charset="0"/>
              </a:rPr>
              <a:t>Predictive Analytics: </a:t>
            </a:r>
          </a:p>
          <a:p>
            <a:pPr marL="457200" lvl="1" indent="0">
              <a:lnSpc>
                <a:spcPct val="100000"/>
              </a:lnSpc>
              <a:spcBef>
                <a:spcPts val="0"/>
              </a:spcBef>
              <a:buNone/>
            </a:pPr>
            <a:r>
              <a:rPr lang="en-US" sz="1600" dirty="0">
                <a:solidFill>
                  <a:schemeClr val="tx1"/>
                </a:solidFill>
                <a:latin typeface="Abadi" panose="020B0604020104020204" pitchFamily="34" charset="0"/>
              </a:rPr>
              <a:t>	• All models performed similarly on the test set. The decision tree model slightly outperformed</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522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successful landing outcome on ground pad = 22 Dec 2015</a:t>
            </a:r>
          </a:p>
          <a:p>
            <a:pPr>
              <a:lnSpc>
                <a:spcPct val="100000"/>
              </a:lnSpc>
              <a:spcBef>
                <a:spcPts val="1400"/>
              </a:spcBef>
            </a:pPr>
            <a:r>
              <a:rPr lang="en-US" sz="2200" dirty="0">
                <a:latin typeface="Abadi" panose="020B0604020104020204" pitchFamily="34" charset="0"/>
              </a:rPr>
              <a:t>By filtering data by successful landing outcome on ground pad and getting the minimum value for date it’s possible to identify the first occurrence, that happened on 12/22/2015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Selecting distinct booster versions according to the filters above, these 4 are the 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F823C8C-2504-F3BC-5418-B70456448B6A}"/>
              </a:ext>
            </a:extLst>
          </p:cNvPr>
          <p:cNvPicPr>
            <a:picLocks noChangeAspect="1"/>
          </p:cNvPicPr>
          <p:nvPr/>
        </p:nvPicPr>
        <p:blipFill>
          <a:blip r:embed="rId3"/>
          <a:stretch>
            <a:fillRect/>
          </a:stretch>
        </p:blipFill>
        <p:spPr>
          <a:xfrm>
            <a:off x="4499644" y="2732901"/>
            <a:ext cx="2286319" cy="198147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Grouping mission outcomes and counting records for each group led us to the summary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AA483A9-A9FA-15FD-7FF7-841948C77B73}"/>
              </a:ext>
            </a:extLst>
          </p:cNvPr>
          <p:cNvPicPr>
            <a:picLocks noChangeAspect="1"/>
          </p:cNvPicPr>
          <p:nvPr/>
        </p:nvPicPr>
        <p:blipFill>
          <a:blip r:embed="rId3"/>
          <a:stretch>
            <a:fillRect/>
          </a:stretch>
        </p:blipFill>
        <p:spPr>
          <a:xfrm>
            <a:off x="3304785" y="2372807"/>
            <a:ext cx="5582429" cy="15527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are the boosters which have carried the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81932A3-97A8-C356-FDB4-0945312B64A5}"/>
              </a:ext>
            </a:extLst>
          </p:cNvPr>
          <p:cNvPicPr>
            <a:picLocks noChangeAspect="1"/>
          </p:cNvPicPr>
          <p:nvPr/>
        </p:nvPicPr>
        <p:blipFill>
          <a:blip r:embed="rId3"/>
          <a:stretch>
            <a:fillRect/>
          </a:stretch>
        </p:blipFill>
        <p:spPr>
          <a:xfrm>
            <a:off x="3662023" y="2232433"/>
            <a:ext cx="4867954" cy="274358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list above has only two occurrences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6F5FE6E-43FF-0231-554C-9E496E87E64C}"/>
              </a:ext>
            </a:extLst>
          </p:cNvPr>
          <p:cNvPicPr>
            <a:picLocks noChangeAspect="1"/>
          </p:cNvPicPr>
          <p:nvPr/>
        </p:nvPicPr>
        <p:blipFill>
          <a:blip r:embed="rId3"/>
          <a:stretch>
            <a:fillRect/>
          </a:stretch>
        </p:blipFill>
        <p:spPr>
          <a:xfrm>
            <a:off x="4133576" y="2809788"/>
            <a:ext cx="3924848" cy="123842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0960"/>
            <a:ext cx="9745589" cy="51714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view of data alerts us that “No attempt” must be taken in account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927C3AF1-1BB9-ADC0-DDF9-DDE91C80040C}"/>
              </a:ext>
            </a:extLst>
          </p:cNvPr>
          <p:cNvPicPr>
            <a:picLocks noChangeAspect="1"/>
          </p:cNvPicPr>
          <p:nvPr/>
        </p:nvPicPr>
        <p:blipFill>
          <a:blip r:embed="rId3"/>
          <a:stretch>
            <a:fillRect/>
          </a:stretch>
        </p:blipFill>
        <p:spPr>
          <a:xfrm>
            <a:off x="3112754" y="2107088"/>
            <a:ext cx="5830114" cy="341995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52735"/>
            <a:ext cx="10599030" cy="683895"/>
          </a:xfrm>
          <a:prstGeom prst="rect">
            <a:avLst/>
          </a:prstGeom>
        </p:spPr>
        <p:txBody>
          <a:bodyPr lIns="91440" tIns="45720" rIns="91440" bIns="45720" anchor="t">
            <a:normAutofit fontScale="92500"/>
          </a:bodyPr>
          <a:lstStyle/>
          <a:p>
            <a:pPr>
              <a:lnSpc>
                <a:spcPct val="100000"/>
              </a:lnSpc>
              <a:spcBef>
                <a:spcPts val="1400"/>
              </a:spcBef>
            </a:pPr>
            <a:r>
              <a:rPr lang="en-US" sz="2400" dirty="0">
                <a:solidFill>
                  <a:schemeClr val="accent3">
                    <a:lumMod val="25000"/>
                  </a:schemeClr>
                </a:solidFill>
                <a:latin typeface="Abadi"/>
              </a:rPr>
              <a:t>Sites are all near the ocean, but also good infrastructure e.g. roads, railways etc.</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8" name="Picture 7">
            <a:extLst>
              <a:ext uri="{FF2B5EF4-FFF2-40B4-BE49-F238E27FC236}">
                <a16:creationId xmlns:a16="http://schemas.microsoft.com/office/drawing/2014/main" id="{2F916079-407C-6833-E2C0-97026BD9D766}"/>
              </a:ext>
            </a:extLst>
          </p:cNvPr>
          <p:cNvPicPr>
            <a:picLocks noChangeAspect="1"/>
          </p:cNvPicPr>
          <p:nvPr/>
        </p:nvPicPr>
        <p:blipFill>
          <a:blip r:embed="rId3"/>
          <a:stretch>
            <a:fillRect/>
          </a:stretch>
        </p:blipFill>
        <p:spPr>
          <a:xfrm>
            <a:off x="1893729" y="2301666"/>
            <a:ext cx="8192643" cy="419158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41120"/>
            <a:ext cx="9745589" cy="48358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Example of KSC LC-39A launch site launch outcomes</a:t>
            </a: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Green markers indicate successful and red ones indicate failure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7" name="Picture 6">
            <a:extLst>
              <a:ext uri="{FF2B5EF4-FFF2-40B4-BE49-F238E27FC236}">
                <a16:creationId xmlns:a16="http://schemas.microsoft.com/office/drawing/2014/main" id="{64F16301-01A5-A315-1245-72BE9C562325}"/>
              </a:ext>
            </a:extLst>
          </p:cNvPr>
          <p:cNvPicPr>
            <a:picLocks noChangeAspect="1"/>
          </p:cNvPicPr>
          <p:nvPr/>
        </p:nvPicPr>
        <p:blipFill>
          <a:blip r:embed="rId3"/>
          <a:stretch>
            <a:fillRect/>
          </a:stretch>
        </p:blipFill>
        <p:spPr>
          <a:xfrm>
            <a:off x="1783831" y="1933366"/>
            <a:ext cx="8487960" cy="299126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2763"/>
            <a:ext cx="10515601" cy="95091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KSC LC-39A has good surrounding logistics being near railroad and road and relatively far from inhabited areas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Transport Proximity</a:t>
            </a:r>
          </a:p>
        </p:txBody>
      </p:sp>
      <p:pic>
        <p:nvPicPr>
          <p:cNvPr id="7" name="Picture 6">
            <a:extLst>
              <a:ext uri="{FF2B5EF4-FFF2-40B4-BE49-F238E27FC236}">
                <a16:creationId xmlns:a16="http://schemas.microsoft.com/office/drawing/2014/main" id="{61AA6905-CECD-EBCB-833A-94A1CD14C29D}"/>
              </a:ext>
            </a:extLst>
          </p:cNvPr>
          <p:cNvPicPr>
            <a:picLocks noChangeAspect="1"/>
          </p:cNvPicPr>
          <p:nvPr/>
        </p:nvPicPr>
        <p:blipFill>
          <a:blip r:embed="rId3"/>
          <a:stretch>
            <a:fillRect/>
          </a:stretch>
        </p:blipFill>
        <p:spPr>
          <a:xfrm>
            <a:off x="3646227" y="2559521"/>
            <a:ext cx="4763165" cy="386769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22400"/>
            <a:ext cx="10278263" cy="46837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700" b="1" dirty="0">
                <a:solidFill>
                  <a:schemeClr val="tx1"/>
                </a:solidFill>
                <a:latin typeface="Abadi" panose="020B0604020104020204" pitchFamily="34" charset="0"/>
              </a:rPr>
              <a:t>Background</a:t>
            </a:r>
          </a:p>
          <a:p>
            <a:pPr marL="0" indent="0">
              <a:spcBef>
                <a:spcPts val="1400"/>
              </a:spcBef>
              <a:buNone/>
            </a:pPr>
            <a:r>
              <a:rPr lang="en-US" sz="1700" dirty="0">
                <a:solidFill>
                  <a:schemeClr val="tx1"/>
                </a:solidFill>
                <a:latin typeface="Abadi" panose="020B0604020104020204" pitchFamily="34" charset="0"/>
              </a:rPr>
              <a:t>SpaceX, a leader in the space industry, strives to make space travel affordable for everyone. Its accomplishments include sending spacecraft to the international space station (ISS), launching a satellite constellation that provides internet access and sending manned missions to space. SpaceX can do this because the rocket launches are relatively inexpensive ($62 million per launch) due to its novel reuse of the first stage of its Falcon 9 rocket. Other providers, which are not able to reuse the first stage, cost upwards of $165 million each. By determining if the first stage will land, we can determine the price of the launch. To do this, we can use public data and machine learning models to predict whether SpaceX – or a competing company – can reuse the first stage.</a:t>
            </a:r>
          </a:p>
          <a:p>
            <a:pPr marL="0" indent="0">
              <a:spcBef>
                <a:spcPts val="1400"/>
              </a:spcBef>
              <a:buNone/>
            </a:pPr>
            <a:r>
              <a:rPr lang="en-US" sz="1700" b="1" dirty="0">
                <a:solidFill>
                  <a:schemeClr val="tx1"/>
                </a:solidFill>
                <a:latin typeface="Abadi" panose="020B0604020104020204" pitchFamily="34" charset="0"/>
              </a:rPr>
              <a:t>Explore</a:t>
            </a:r>
          </a:p>
          <a:p>
            <a:pPr>
              <a:spcBef>
                <a:spcPts val="0"/>
              </a:spcBef>
            </a:pPr>
            <a:r>
              <a:rPr lang="en-US" sz="1700" dirty="0">
                <a:solidFill>
                  <a:schemeClr val="tx1"/>
                </a:solidFill>
                <a:latin typeface="Abadi" panose="020B0604020104020204" pitchFamily="34" charset="0"/>
              </a:rPr>
              <a:t>How payload mass, launch site, number of flights, and orbits affect first-stage landing success</a:t>
            </a:r>
          </a:p>
          <a:p>
            <a:pPr>
              <a:spcBef>
                <a:spcPts val="0"/>
              </a:spcBef>
            </a:pPr>
            <a:r>
              <a:rPr lang="en-US" sz="1700" dirty="0">
                <a:solidFill>
                  <a:schemeClr val="tx1"/>
                </a:solidFill>
                <a:latin typeface="Abadi" panose="020B0604020104020204" pitchFamily="34" charset="0"/>
              </a:rPr>
              <a:t>Rate of successful landings over time</a:t>
            </a:r>
          </a:p>
          <a:p>
            <a:pPr>
              <a:spcBef>
                <a:spcPts val="0"/>
              </a:spcBef>
            </a:pPr>
            <a:r>
              <a:rPr lang="en-US" sz="1700" dirty="0">
                <a:solidFill>
                  <a:schemeClr val="tx1"/>
                </a:solidFill>
                <a:latin typeface="Abadi" panose="020B0604020104020204" pitchFamily="34" charset="0"/>
              </a:rPr>
              <a:t>Best predictive model for successful landing (binary classification)</a:t>
            </a:r>
          </a:p>
          <a:p>
            <a:pPr marL="0" indent="0">
              <a:spcBef>
                <a:spcPts val="1400"/>
              </a:spcBef>
              <a:buNone/>
            </a:pPr>
            <a:endParaRPr lang="en-US" sz="1700" dirty="0">
              <a:solidFill>
                <a:schemeClr val="tx1"/>
              </a:solidFill>
              <a:latin typeface="Calibri_l_5"/>
            </a:endParaRPr>
          </a:p>
          <a:p>
            <a:pPr marL="0" indent="0">
              <a:spcBef>
                <a:spcPts val="1400"/>
              </a:spcBef>
              <a:buNone/>
            </a:pPr>
            <a:r>
              <a:rPr lang="en-US" sz="1700" dirty="0">
                <a:solidFill>
                  <a:schemeClr val="tx1"/>
                </a:solidFill>
                <a:latin typeface="Calibri_l_5"/>
              </a:rPr>
              <a: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03881"/>
            <a:ext cx="10588870" cy="8159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place from where launches are performed seems to be a very important factor in mission success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0281D1D0-0EB9-E2DE-1E9A-F557A8AF3D63}"/>
              </a:ext>
            </a:extLst>
          </p:cNvPr>
          <p:cNvPicPr>
            <a:picLocks noChangeAspect="1"/>
          </p:cNvPicPr>
          <p:nvPr/>
        </p:nvPicPr>
        <p:blipFill>
          <a:blip r:embed="rId3"/>
          <a:stretch>
            <a:fillRect/>
          </a:stretch>
        </p:blipFill>
        <p:spPr>
          <a:xfrm>
            <a:off x="1547177" y="2031999"/>
            <a:ext cx="9097645" cy="46066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1380967"/>
            <a:ext cx="10551583"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76.9% of launches are successful in this site (1 vs 0)</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pic>
        <p:nvPicPr>
          <p:cNvPr id="12" name="Picture 11">
            <a:extLst>
              <a:ext uri="{FF2B5EF4-FFF2-40B4-BE49-F238E27FC236}">
                <a16:creationId xmlns:a16="http://schemas.microsoft.com/office/drawing/2014/main" id="{A02E7BF7-46C0-E870-13EE-AF7ED59856DD}"/>
              </a:ext>
            </a:extLst>
          </p:cNvPr>
          <p:cNvPicPr>
            <a:picLocks noChangeAspect="1"/>
          </p:cNvPicPr>
          <p:nvPr/>
        </p:nvPicPr>
        <p:blipFill>
          <a:blip r:embed="rId3"/>
          <a:stretch>
            <a:fillRect/>
          </a:stretch>
        </p:blipFill>
        <p:spPr>
          <a:xfrm>
            <a:off x="1584556" y="1930016"/>
            <a:ext cx="9063124" cy="424834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7"/>
            <a:ext cx="10414662"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under 6,000 Kg and FT boosters are the most successful combination</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7" name="Picture 6">
            <a:extLst>
              <a:ext uri="{FF2B5EF4-FFF2-40B4-BE49-F238E27FC236}">
                <a16:creationId xmlns:a16="http://schemas.microsoft.com/office/drawing/2014/main" id="{DE05CFEE-2309-EC36-1036-595427288F7F}"/>
              </a:ext>
            </a:extLst>
          </p:cNvPr>
          <p:cNvPicPr>
            <a:picLocks noChangeAspect="1"/>
          </p:cNvPicPr>
          <p:nvPr/>
        </p:nvPicPr>
        <p:blipFill>
          <a:blip r:embed="rId3"/>
          <a:stretch>
            <a:fillRect/>
          </a:stretch>
        </p:blipFill>
        <p:spPr>
          <a:xfrm>
            <a:off x="1591641" y="1930016"/>
            <a:ext cx="8907118" cy="48346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1434852"/>
            <a:ext cx="5668106"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latin typeface="Abadi" panose="020B0604020104020204" pitchFamily="34" charset="0"/>
              </a:rPr>
              <a:t>• Four classification models were tested, and their accuracies are plotted</a:t>
            </a:r>
          </a:p>
          <a:p>
            <a:pPr marL="0" indent="0">
              <a:lnSpc>
                <a:spcPct val="100000"/>
              </a:lnSpc>
              <a:spcBef>
                <a:spcPts val="1400"/>
              </a:spcBef>
              <a:buNone/>
            </a:pPr>
            <a:r>
              <a:rPr lang="en-US" sz="2200" dirty="0">
                <a:latin typeface="Abadi" panose="020B0604020104020204" pitchFamily="34" charset="0"/>
              </a:rPr>
              <a:t>• The model with the highest classification accuracy is Decision Tree Classifier, which has accuracies over than 87%.</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0040E9F-C938-E4EC-7B0B-6F3B99F31474}"/>
              </a:ext>
            </a:extLst>
          </p:cNvPr>
          <p:cNvPicPr>
            <a:picLocks noChangeAspect="1"/>
          </p:cNvPicPr>
          <p:nvPr/>
        </p:nvPicPr>
        <p:blipFill>
          <a:blip r:embed="rId3"/>
          <a:stretch>
            <a:fillRect/>
          </a:stretch>
        </p:blipFill>
        <p:spPr>
          <a:xfrm>
            <a:off x="6402134" y="1434852"/>
            <a:ext cx="5055838" cy="342162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46200"/>
            <a:ext cx="10515600" cy="8280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Decision Tree Classifier proves its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Decision Tree Classifier</a:t>
            </a:r>
            <a:endParaRPr lang="en-US" dirty="0">
              <a:solidFill>
                <a:srgbClr val="0B49CB"/>
              </a:solidFill>
            </a:endParaRPr>
          </a:p>
        </p:txBody>
      </p:sp>
      <p:pic>
        <p:nvPicPr>
          <p:cNvPr id="3" name="Picture 2">
            <a:extLst>
              <a:ext uri="{FF2B5EF4-FFF2-40B4-BE49-F238E27FC236}">
                <a16:creationId xmlns:a16="http://schemas.microsoft.com/office/drawing/2014/main" id="{D001780E-8A6E-1E31-133E-9F26EFC0D00F}"/>
              </a:ext>
            </a:extLst>
          </p:cNvPr>
          <p:cNvPicPr>
            <a:picLocks noChangeAspect="1"/>
          </p:cNvPicPr>
          <p:nvPr/>
        </p:nvPicPr>
        <p:blipFill>
          <a:blip r:embed="rId3"/>
          <a:stretch>
            <a:fillRect/>
          </a:stretch>
        </p:blipFill>
        <p:spPr>
          <a:xfrm>
            <a:off x="3405266" y="2275459"/>
            <a:ext cx="4682093" cy="364889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6901"/>
            <a:ext cx="10515600" cy="4351338"/>
          </a:xfrm>
          <a:prstGeom prst="rect">
            <a:avLst/>
          </a:prstGeom>
        </p:spPr>
        <p:txBody>
          <a:bodyPr>
            <a:normAutofit/>
          </a:bodyPr>
          <a:lstStyle/>
          <a:p>
            <a:pPr marL="0" indent="0">
              <a:lnSpc>
                <a:spcPct val="100000"/>
              </a:lnSpc>
              <a:spcBef>
                <a:spcPts val="0"/>
              </a:spcBef>
              <a:buNone/>
            </a:pPr>
            <a:r>
              <a:rPr lang="en-US" sz="2200" dirty="0">
                <a:latin typeface="Abadi" panose="020B0604020104020204" pitchFamily="34" charset="0"/>
              </a:rPr>
              <a:t>• Different data sources were </a:t>
            </a:r>
            <a:r>
              <a:rPr lang="en-US" sz="2200" dirty="0" err="1">
                <a:latin typeface="Abadi" panose="020B0604020104020204" pitchFamily="34" charset="0"/>
              </a:rPr>
              <a:t>analysed</a:t>
            </a:r>
            <a:r>
              <a:rPr lang="en-US" sz="2200" dirty="0">
                <a:latin typeface="Abadi" panose="020B0604020104020204" pitchFamily="34" charset="0"/>
              </a:rPr>
              <a:t> throughout the process</a:t>
            </a:r>
          </a:p>
          <a:p>
            <a:pPr marL="0" indent="0">
              <a:lnSpc>
                <a:spcPct val="100000"/>
              </a:lnSpc>
              <a:spcBef>
                <a:spcPts val="0"/>
              </a:spcBef>
              <a:buNone/>
            </a:pPr>
            <a:r>
              <a:rPr lang="en-US" sz="2200" dirty="0">
                <a:latin typeface="Abadi" panose="020B0604020104020204" pitchFamily="34" charset="0"/>
              </a:rPr>
              <a:t>• The best launch site is KSC LC-39A</a:t>
            </a:r>
          </a:p>
          <a:p>
            <a:pPr marL="0" indent="0">
              <a:lnSpc>
                <a:spcPct val="100000"/>
              </a:lnSpc>
              <a:spcBef>
                <a:spcPts val="0"/>
              </a:spcBef>
              <a:buNone/>
            </a:pPr>
            <a:r>
              <a:rPr lang="en-US" sz="2200" dirty="0">
                <a:latin typeface="Abadi" panose="020B0604020104020204" pitchFamily="34" charset="0"/>
              </a:rPr>
              <a:t>• Launches above 7,000kg are less risky than others</a:t>
            </a:r>
          </a:p>
          <a:p>
            <a:pPr marL="0" indent="0">
              <a:lnSpc>
                <a:spcPct val="100000"/>
              </a:lnSpc>
              <a:spcBef>
                <a:spcPts val="0"/>
              </a:spcBef>
              <a:buNone/>
            </a:pPr>
            <a:r>
              <a:rPr lang="en-US" sz="2200" dirty="0">
                <a:latin typeface="Abadi" panose="020B0604020104020204" pitchFamily="34" charset="0"/>
              </a:rPr>
              <a:t>• Although most mission outcomes were successful, landing outcomes seem to improve over time, which suggests an evolution of processes and rockets</a:t>
            </a:r>
          </a:p>
          <a:p>
            <a:pPr marL="0" indent="0">
              <a:lnSpc>
                <a:spcPct val="100000"/>
              </a:lnSpc>
              <a:spcBef>
                <a:spcPts val="0"/>
              </a:spcBef>
              <a:buNone/>
            </a:pPr>
            <a:r>
              <a:rPr lang="en-US" sz="2200" dirty="0">
                <a:latin typeface="Abadi" panose="020B0604020104020204" pitchFamily="34" charset="0"/>
              </a:rPr>
              <a:t>• The Decision Tree Classifier can be used to predict successful landings and increase profitability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52019" y="1380967"/>
            <a:ext cx="10687961"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Underlying data available on </a:t>
            </a:r>
            <a:r>
              <a:rPr lang="en-US" sz="2200" dirty="0">
                <a:latin typeface="Abadi" panose="020B0604020104020204" pitchFamily="34" charset="0"/>
                <a:hlinkClick r:id="rId4"/>
              </a:rPr>
              <a:t>https://github.com/JonathanS-cmd/Jonathan</a:t>
            </a:r>
            <a:r>
              <a:rPr lang="en-US" sz="2200" dirty="0">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500" b="1" dirty="0">
                <a:solidFill>
                  <a:schemeClr val="tx1"/>
                </a:solidFill>
                <a:latin typeface="Abadi" panose="020B0604020104020204" pitchFamily="34" charset="0"/>
              </a:rPr>
              <a:t>Steps </a:t>
            </a:r>
          </a:p>
          <a:p>
            <a:pPr marL="0" indent="0">
              <a:lnSpc>
                <a:spcPct val="120000"/>
              </a:lnSpc>
              <a:spcBef>
                <a:spcPts val="0"/>
              </a:spcBef>
              <a:buNone/>
            </a:pPr>
            <a:r>
              <a:rPr lang="en-US" sz="2200" dirty="0">
                <a:solidFill>
                  <a:schemeClr val="tx1"/>
                </a:solidFill>
                <a:latin typeface="Abadi" panose="020B0604020104020204" pitchFamily="34" charset="0"/>
              </a:rPr>
              <a:t>• Collect data using SpaceX REST API and web scraping techniques </a:t>
            </a:r>
          </a:p>
          <a:p>
            <a:pPr marL="0" indent="0">
              <a:lnSpc>
                <a:spcPct val="120000"/>
              </a:lnSpc>
              <a:spcBef>
                <a:spcPts val="0"/>
              </a:spcBef>
              <a:buNone/>
            </a:pPr>
            <a:r>
              <a:rPr lang="en-US" sz="2200" dirty="0">
                <a:solidFill>
                  <a:schemeClr val="tx1"/>
                </a:solidFill>
                <a:latin typeface="Abadi" panose="020B0604020104020204" pitchFamily="34" charset="0"/>
              </a:rPr>
              <a:t>• Wrangle data – by filtering the data, handling missing values and applying one hot encoding – to prepare the data for analysis and modeling </a:t>
            </a:r>
          </a:p>
          <a:p>
            <a:pPr marL="0" indent="0">
              <a:lnSpc>
                <a:spcPct val="120000"/>
              </a:lnSpc>
              <a:spcBef>
                <a:spcPts val="0"/>
              </a:spcBef>
              <a:buNone/>
            </a:pPr>
            <a:r>
              <a:rPr lang="en-US" sz="2200" dirty="0">
                <a:solidFill>
                  <a:schemeClr val="tx1"/>
                </a:solidFill>
                <a:latin typeface="Abadi" panose="020B0604020104020204" pitchFamily="34" charset="0"/>
              </a:rPr>
              <a:t>• Explore data via EDA with SQL and data </a:t>
            </a:r>
            <a:r>
              <a:rPr lang="en-US" sz="2200" dirty="0" err="1">
                <a:solidFill>
                  <a:schemeClr val="tx1"/>
                </a:solidFill>
                <a:latin typeface="Abadi" panose="020B0604020104020204" pitchFamily="34" charset="0"/>
              </a:rPr>
              <a:t>visualisation</a:t>
            </a:r>
            <a:r>
              <a:rPr lang="en-US" sz="2200" dirty="0">
                <a:solidFill>
                  <a:schemeClr val="tx1"/>
                </a:solidFill>
                <a:latin typeface="Abadi" panose="020B0604020104020204" pitchFamily="34" charset="0"/>
              </a:rPr>
              <a:t> techniques </a:t>
            </a:r>
          </a:p>
          <a:p>
            <a:pPr marL="0" indent="0">
              <a:lnSpc>
                <a:spcPct val="120000"/>
              </a:lnSpc>
              <a:spcBef>
                <a:spcPts val="0"/>
              </a:spcBef>
              <a:buNone/>
            </a:pPr>
            <a:r>
              <a:rPr lang="en-US" sz="2200" dirty="0">
                <a:solidFill>
                  <a:schemeClr val="tx1"/>
                </a:solidFill>
                <a:latin typeface="Abadi" panose="020B0604020104020204" pitchFamily="34" charset="0"/>
              </a:rPr>
              <a:t>• </a:t>
            </a:r>
            <a:r>
              <a:rPr lang="en-US" sz="2200" dirty="0" err="1">
                <a:solidFill>
                  <a:schemeClr val="tx1"/>
                </a:solidFill>
                <a:latin typeface="Abadi" panose="020B0604020104020204" pitchFamily="34" charset="0"/>
              </a:rPr>
              <a:t>Visualise</a:t>
            </a:r>
            <a:r>
              <a:rPr lang="en-US" sz="2200" dirty="0">
                <a:solidFill>
                  <a:schemeClr val="tx1"/>
                </a:solidFill>
                <a:latin typeface="Abadi" panose="020B0604020104020204" pitchFamily="34" charset="0"/>
              </a:rPr>
              <a:t> the data using Folium and </a:t>
            </a:r>
            <a:r>
              <a:rPr lang="en-US" sz="2200" dirty="0" err="1">
                <a:solidFill>
                  <a:schemeClr val="tx1"/>
                </a:solidFill>
                <a:latin typeface="Abadi" panose="020B0604020104020204" pitchFamily="34" charset="0"/>
              </a:rPr>
              <a:t>Plotly</a:t>
            </a:r>
            <a:r>
              <a:rPr lang="en-US" sz="2200" dirty="0">
                <a:solidFill>
                  <a:schemeClr val="tx1"/>
                </a:solidFill>
                <a:latin typeface="Abadi" panose="020B0604020104020204" pitchFamily="34" charset="0"/>
              </a:rPr>
              <a:t> Dash </a:t>
            </a:r>
          </a:p>
          <a:p>
            <a:pPr marL="0" indent="0">
              <a:lnSpc>
                <a:spcPct val="120000"/>
              </a:lnSpc>
              <a:spcBef>
                <a:spcPts val="0"/>
              </a:spcBef>
              <a:buNone/>
            </a:pPr>
            <a:r>
              <a:rPr lang="en-US" sz="2200" dirty="0">
                <a:solidFill>
                  <a:schemeClr val="tx1"/>
                </a:solidFill>
                <a:latin typeface="Abadi" panose="020B0604020104020204" pitchFamily="34" charset="0"/>
              </a:rPr>
              <a:t>• Build Models to predict landing outcomes using classification models. Tune and evaluate models to find best model and parameters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3500" b="1" dirty="0">
                <a:latin typeface="Abadi" panose="020B0604020104020204" pitchFamily="34" charset="0"/>
              </a:rPr>
              <a:t>Steps</a:t>
            </a:r>
            <a:r>
              <a:rPr lang="en-US" sz="3500" dirty="0">
                <a:latin typeface="Abadi" panose="020B0604020104020204" pitchFamily="34" charset="0"/>
              </a:rPr>
              <a:t> </a:t>
            </a:r>
          </a:p>
          <a:p>
            <a:pPr marL="457200" lvl="1" indent="0">
              <a:lnSpc>
                <a:spcPct val="100000"/>
              </a:lnSpc>
              <a:spcBef>
                <a:spcPts val="0"/>
              </a:spcBef>
              <a:buNone/>
            </a:pPr>
            <a:r>
              <a:rPr lang="en-US" sz="2200" dirty="0">
                <a:latin typeface="Abadi" panose="020B0604020104020204" pitchFamily="34" charset="0"/>
              </a:rPr>
              <a:t>• Request data from SpaceX API (rocket launch data) </a:t>
            </a:r>
          </a:p>
          <a:p>
            <a:pPr marL="457200" lvl="1" indent="0">
              <a:lnSpc>
                <a:spcPct val="100000"/>
              </a:lnSpc>
              <a:spcBef>
                <a:spcPts val="0"/>
              </a:spcBef>
              <a:buNone/>
            </a:pPr>
            <a:r>
              <a:rPr lang="en-US" sz="2200" dirty="0">
                <a:latin typeface="Abadi" panose="020B0604020104020204" pitchFamily="34" charset="0"/>
              </a:rPr>
              <a:t>• Decode response using .</a:t>
            </a:r>
            <a:r>
              <a:rPr lang="en-US" sz="2200" dirty="0" err="1">
                <a:latin typeface="Abadi" panose="020B0604020104020204" pitchFamily="34" charset="0"/>
              </a:rPr>
              <a:t>json</a:t>
            </a:r>
            <a:r>
              <a:rPr lang="en-US" sz="2200" dirty="0">
                <a:latin typeface="Abadi" panose="020B0604020104020204" pitchFamily="34" charset="0"/>
              </a:rPr>
              <a:t>() and convert to a </a:t>
            </a:r>
            <a:r>
              <a:rPr lang="en-US" sz="2200" dirty="0" err="1">
                <a:latin typeface="Abadi" panose="020B0604020104020204" pitchFamily="34" charset="0"/>
              </a:rPr>
              <a:t>dataframe</a:t>
            </a:r>
            <a:r>
              <a:rPr lang="en-US" sz="2200" dirty="0">
                <a:latin typeface="Abadi" panose="020B0604020104020204" pitchFamily="34" charset="0"/>
              </a:rPr>
              <a:t> using .</a:t>
            </a:r>
            <a:r>
              <a:rPr lang="en-US" sz="2200" dirty="0" err="1">
                <a:latin typeface="Abadi" panose="020B0604020104020204" pitchFamily="34" charset="0"/>
              </a:rPr>
              <a:t>json_normalize</a:t>
            </a:r>
            <a:r>
              <a:rPr lang="en-US" sz="2200" dirty="0">
                <a:latin typeface="Abadi" panose="020B0604020104020204" pitchFamily="34" charset="0"/>
              </a:rPr>
              <a:t>() </a:t>
            </a:r>
          </a:p>
          <a:p>
            <a:pPr marL="457200" lvl="1" indent="0">
              <a:lnSpc>
                <a:spcPct val="100000"/>
              </a:lnSpc>
              <a:spcBef>
                <a:spcPts val="0"/>
              </a:spcBef>
              <a:buNone/>
            </a:pPr>
            <a:r>
              <a:rPr lang="en-US" sz="2200" dirty="0">
                <a:latin typeface="Abadi" panose="020B0604020104020204" pitchFamily="34" charset="0"/>
              </a:rPr>
              <a:t>• Request information about the launches from SpaceX API using custom functions </a:t>
            </a:r>
          </a:p>
          <a:p>
            <a:pPr marL="457200" lvl="1" indent="0">
              <a:lnSpc>
                <a:spcPct val="100000"/>
              </a:lnSpc>
              <a:spcBef>
                <a:spcPts val="0"/>
              </a:spcBef>
              <a:buNone/>
            </a:pPr>
            <a:r>
              <a:rPr lang="en-US" sz="2200" dirty="0">
                <a:latin typeface="Abadi" panose="020B0604020104020204" pitchFamily="34" charset="0"/>
              </a:rPr>
              <a:t>• Create dictionary from the data </a:t>
            </a:r>
          </a:p>
          <a:p>
            <a:pPr marL="457200" lvl="1" indent="0">
              <a:lnSpc>
                <a:spcPct val="100000"/>
              </a:lnSpc>
              <a:spcBef>
                <a:spcPts val="0"/>
              </a:spcBef>
              <a:buNone/>
            </a:pPr>
            <a:r>
              <a:rPr lang="en-US" sz="2200" dirty="0">
                <a:latin typeface="Abadi" panose="020B0604020104020204" pitchFamily="34" charset="0"/>
              </a:rPr>
              <a:t>• Create </a:t>
            </a:r>
            <a:r>
              <a:rPr lang="en-US" sz="2200" dirty="0" err="1">
                <a:latin typeface="Abadi" panose="020B0604020104020204" pitchFamily="34" charset="0"/>
              </a:rPr>
              <a:t>dataframe</a:t>
            </a:r>
            <a:r>
              <a:rPr lang="en-US" sz="2200" dirty="0">
                <a:latin typeface="Abadi" panose="020B0604020104020204" pitchFamily="34" charset="0"/>
              </a:rPr>
              <a:t> from the dictionary </a:t>
            </a:r>
          </a:p>
          <a:p>
            <a:pPr marL="457200" lvl="1" indent="0">
              <a:lnSpc>
                <a:spcPct val="100000"/>
              </a:lnSpc>
              <a:spcBef>
                <a:spcPts val="0"/>
              </a:spcBef>
              <a:buNone/>
            </a:pPr>
            <a:r>
              <a:rPr lang="en-US" sz="2200" dirty="0">
                <a:latin typeface="Abadi" panose="020B0604020104020204" pitchFamily="34" charset="0"/>
              </a:rPr>
              <a:t>• Filter </a:t>
            </a:r>
            <a:r>
              <a:rPr lang="en-US" sz="2200" dirty="0" err="1">
                <a:latin typeface="Abadi" panose="020B0604020104020204" pitchFamily="34" charset="0"/>
              </a:rPr>
              <a:t>dataframe</a:t>
            </a:r>
            <a:r>
              <a:rPr lang="en-US" sz="2200" dirty="0">
                <a:latin typeface="Abadi" panose="020B0604020104020204" pitchFamily="34" charset="0"/>
              </a:rPr>
              <a:t> to contain only Falcon 9 launches </a:t>
            </a:r>
          </a:p>
          <a:p>
            <a:pPr marL="457200" lvl="1" indent="0">
              <a:lnSpc>
                <a:spcPct val="100000"/>
              </a:lnSpc>
              <a:spcBef>
                <a:spcPts val="0"/>
              </a:spcBef>
              <a:buNone/>
            </a:pPr>
            <a:r>
              <a:rPr lang="en-US" sz="2200" dirty="0">
                <a:latin typeface="Abadi" panose="020B0604020104020204" pitchFamily="34" charset="0"/>
              </a:rPr>
              <a:t>• Replace missing values of Payload Mass with calculated .mean() </a:t>
            </a:r>
          </a:p>
          <a:p>
            <a:pPr marL="457200" lvl="1" indent="0">
              <a:lnSpc>
                <a:spcPct val="100000"/>
              </a:lnSpc>
              <a:spcBef>
                <a:spcPts val="0"/>
              </a:spcBef>
              <a:buNone/>
            </a:pPr>
            <a:r>
              <a:rPr lang="en-US" sz="2200" dirty="0">
                <a:latin typeface="Abadi" panose="020B0604020104020204" pitchFamily="34" charset="0"/>
              </a:rPr>
              <a:t>• Export data to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6514782"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We used the get request to the SpaceX API to collect data, clean the requested data and perform some basic data wrangling.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https://github.com/JonathanS-cmd/Jonathan/blob/main/01_SpaceX_Data_Collection_API.ipynb</a:t>
            </a:r>
            <a:r>
              <a:rPr lang="en-US" sz="2200" dirty="0">
                <a:solidFill>
                  <a:schemeClr val="accent3">
                    <a:lumMod val="25000"/>
                  </a:schemeClr>
                </a:solidFill>
                <a:latin typeface="Abadi" panose="020B0604020104020204" pitchFamily="34" charset="0"/>
              </a:rPr>
              <a:t> </a:t>
            </a:r>
            <a:endParaRPr lang="en-US" sz="22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D9BD536B-9C8B-5191-D5A7-64E3FB4FBAC4}"/>
              </a:ext>
            </a:extLst>
          </p:cNvPr>
          <p:cNvPicPr>
            <a:picLocks noChangeAspect="1"/>
          </p:cNvPicPr>
          <p:nvPr/>
        </p:nvPicPr>
        <p:blipFill>
          <a:blip r:embed="rId4"/>
          <a:stretch>
            <a:fillRect/>
          </a:stretch>
        </p:blipFill>
        <p:spPr>
          <a:xfrm>
            <a:off x="7145784" y="1443986"/>
            <a:ext cx="2695951" cy="458216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6047349" cy="3811587"/>
          </a:xfrm>
          <a:prstGeom prst="rect">
            <a:avLst/>
          </a:prstGeom>
        </p:spPr>
        <p:txBody>
          <a:bodyPr lIns="91440" tIns="45720" rIns="91440" bIns="45720" anchor="t">
            <a:noAutofit/>
          </a:bodyPr>
          <a:lstStyle/>
          <a:p>
            <a:pPr>
              <a:lnSpc>
                <a:spcPct val="100000"/>
              </a:lnSpc>
              <a:spcBef>
                <a:spcPts val="1400"/>
              </a:spcBef>
            </a:pPr>
            <a:r>
              <a:rPr lang="en-US" sz="2200" dirty="0">
                <a:latin typeface="Abadi" panose="020B0604020104020204" pitchFamily="34" charset="0"/>
              </a:rPr>
              <a:t>We applied web scrapping to </a:t>
            </a:r>
            <a:r>
              <a:rPr lang="en-US" sz="2200" dirty="0" err="1">
                <a:latin typeface="Abadi" panose="020B0604020104020204" pitchFamily="34" charset="0"/>
              </a:rPr>
              <a:t>webscrape</a:t>
            </a:r>
            <a:r>
              <a:rPr lang="en-US" sz="2200" dirty="0">
                <a:latin typeface="Abadi" panose="020B0604020104020204" pitchFamily="34" charset="0"/>
              </a:rPr>
              <a:t> Falcon 9 launch records with </a:t>
            </a:r>
            <a:r>
              <a:rPr lang="en-US" sz="2200" dirty="0" err="1">
                <a:latin typeface="Abadi" panose="020B0604020104020204" pitchFamily="34" charset="0"/>
              </a:rPr>
              <a:t>BeautifulSoup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https://github.com/JonathanS-cmd/Jonathan/blob/main/02_SpaceX_Web_Scraping.ipynb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69AFCB2A-6497-8FC3-182B-EFC4BC8704CB}"/>
              </a:ext>
            </a:extLst>
          </p:cNvPr>
          <p:cNvPicPr>
            <a:picLocks noChangeAspect="1"/>
          </p:cNvPicPr>
          <p:nvPr/>
        </p:nvPicPr>
        <p:blipFill>
          <a:blip r:embed="rId4"/>
          <a:stretch>
            <a:fillRect/>
          </a:stretch>
        </p:blipFill>
        <p:spPr>
          <a:xfrm>
            <a:off x="7161298" y="1681007"/>
            <a:ext cx="3315163" cy="44773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9686</TotalTime>
  <Words>2254</Words>
  <Application>Microsoft Office PowerPoint</Application>
  <PresentationFormat>Widescreen</PresentationFormat>
  <Paragraphs>272</Paragraphs>
  <Slides>49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Calibri</vt:lpstr>
      <vt:lpstr>Calibri Light</vt:lpstr>
      <vt:lpstr>Calibri_l_5</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Jonathan Spencer</cp:lastModifiedBy>
  <cp:revision>199</cp:revision>
  <dcterms:created xsi:type="dcterms:W3CDTF">2021-04-29T18:58:34Z</dcterms:created>
  <dcterms:modified xsi:type="dcterms:W3CDTF">2023-06-19T07:33:24Z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